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75" r:id="rId2"/>
    <p:sldId id="279" r:id="rId3"/>
    <p:sldId id="286" r:id="rId4"/>
    <p:sldId id="285" r:id="rId5"/>
    <p:sldId id="287" r:id="rId6"/>
    <p:sldId id="288" r:id="rId7"/>
    <p:sldId id="290" r:id="rId8"/>
    <p:sldId id="292" r:id="rId9"/>
    <p:sldId id="295" r:id="rId10"/>
    <p:sldId id="294" r:id="rId11"/>
    <p:sldId id="293" r:id="rId12"/>
    <p:sldId id="296" r:id="rId13"/>
    <p:sldId id="297" r:id="rId14"/>
    <p:sldId id="257" r:id="rId15"/>
    <p:sldId id="265" r:id="rId16"/>
    <p:sldId id="280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페이퍼로지 4 Regular" pitchFamily="2" charset="-127"/>
      <p:regular r:id="rId21"/>
    </p:embeddedFont>
    <p:embeddedFont>
      <p:font typeface="페이퍼로지 5 Medium" pitchFamily="2" charset="-127"/>
      <p:regular r:id="rId22"/>
    </p:embeddedFont>
    <p:embeddedFont>
      <p:font typeface="페이퍼로지 6 SemiBold" pitchFamily="2" charset="-127"/>
      <p:bold r:id="rId23"/>
    </p:embeddedFont>
    <p:embeddedFont>
      <p:font typeface="페이퍼로지 7 Bold" pitchFamily="2" charset="-127"/>
      <p:bold r:id="rId24"/>
    </p:embeddedFont>
    <p:embeddedFont>
      <p:font typeface="페이퍼로지 9 Black" pitchFamily="2" charset="-127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89" userDrawn="1">
          <p15:clr>
            <a:srgbClr val="A4A3A4"/>
          </p15:clr>
        </p15:guide>
        <p15:guide id="2" pos="7491" userDrawn="1">
          <p15:clr>
            <a:srgbClr val="A4A3A4"/>
          </p15:clr>
        </p15:guide>
        <p15:guide id="3" orient="horz" pos="4042" userDrawn="1">
          <p15:clr>
            <a:srgbClr val="A4A3A4"/>
          </p15:clr>
        </p15:guide>
        <p15:guide id="4" orient="horz" pos="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76A0"/>
    <a:srgbClr val="575757"/>
    <a:srgbClr val="FF8585"/>
    <a:srgbClr val="0F9BD3"/>
    <a:srgbClr val="7F7F7F"/>
    <a:srgbClr val="606060"/>
    <a:srgbClr val="D0EFFC"/>
    <a:srgbClr val="D9D9D9"/>
    <a:srgbClr val="0C84B4"/>
    <a:srgbClr val="0A6D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3" autoAdjust="0"/>
    <p:restoredTop sz="93455" autoAdjust="0"/>
  </p:normalViewPr>
  <p:slideViewPr>
    <p:cSldViewPr snapToGrid="0">
      <p:cViewPr varScale="1">
        <p:scale>
          <a:sx n="100" d="100"/>
          <a:sy n="100" d="100"/>
        </p:scale>
        <p:origin x="948" y="84"/>
      </p:cViewPr>
      <p:guideLst>
        <p:guide pos="189"/>
        <p:guide pos="7491"/>
        <p:guide orient="horz" pos="4042"/>
        <p:guide orient="horz" pos="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11680-B34F-4A3E-9C77-46823E810D72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DDEE0-BC41-45E3-B4D0-8B24584D8D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576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BE3FA3-B511-61E9-6F88-17CF38CCB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5C65F38-83E4-D246-72E9-913846C741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A06D32D-E84F-6262-1849-6D009908C7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38FB5D-4B18-06D7-F73D-A4AEA5E920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3519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C0922-88A1-CEDF-A574-3BCBEBCA3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A49BB87-2873-611C-FD1C-263DA3FAF9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FD53E17-7AD3-55DE-9E62-9D62815BB1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40A849-8B68-AD1D-6E56-5824D1DFB0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2031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7E986-20DE-2792-3A7A-C43D9B860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608FD56-3B57-4968-B6F0-9621DFEEE5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F8076C0-3CBE-578D-24A2-E8FD3A42EA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A936F6-BBAF-F1BE-87ED-79B345A419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173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FF6A1-65F6-2DF7-C100-23A9AD908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867ACB2-0F0A-4537-56EE-E953C16FA7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2B9EBC7-F8CC-B630-51CC-24EC4DF0D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ECC93F-42F9-FC11-A2A7-69B6D3494A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447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74919-9D63-75AC-F22F-8909FC1A3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437DA23-C4F5-FF7E-54A8-A823AF8C15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76E130-4311-8918-658E-018717647A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09942B-DFEF-471A-9302-8C9CC04CCB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196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D37584-3F06-C865-AD7C-E73943213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8E86EA-44E5-8108-7C1E-96ECEE27C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BD095E7-FDF8-96A7-C33F-1BEF5B8F0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67761-DFDE-9051-0101-223D97E67E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232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CFFEA-0758-86D9-8FED-2B0CA4418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8007E4E-4C8B-2D9A-FED2-163E808726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9DC5692-E976-3356-E149-3351CFC308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51E234-DB37-1496-ACD2-B09F1B9099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888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46878-4541-521D-AD60-8B64FF0FE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BEA049D-72BF-0526-5A18-9E47382F9D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72C6E52-3C6B-60A3-F4C1-1FDF45977F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5F8E54-DA2B-178E-02CB-81458D052E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550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7EA18-78CA-583A-0B7F-FEFBABE50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03F21D4-41FC-11C5-50DE-9A34B4EA36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4A14D59-1F53-29CF-5D43-C2A24DC463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2F84D3-27E3-F1E9-2C9A-EDA5C4D6FD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397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11FCC-A1C6-433E-207D-CEF9F1042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C756819-0D2A-393D-0FAB-B300F906D3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370D676-CA23-4DB4-E1C8-5504E28EEB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1D1639-7AE6-2CC9-10E9-35A7444048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3940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91882-5394-B968-5269-1188B725E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0550A86-DE16-334E-1BB1-21E986AFC8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6A4C145-A0AA-1252-6928-57367F684E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24F463-AD36-B446-07E0-C77CCCCF54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743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C03C5E-D3E7-6CF0-0EA1-AD37BFF08F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642FCC-8A95-7B2C-DA25-D5E031FAA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A67274-0BCA-1E78-3DB7-FB5C8F40A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30D067-7CC2-179E-DC1F-1E2055564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4674FB-7F6D-DC62-A103-BEEBF6F5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947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D77408-E391-2341-08BE-6F20E7DF5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7989BD-A77B-2674-AA24-728CB5C5E0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47BEA4-5EE2-2C7E-C035-6AF3A41B3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73C33-A82A-7E4E-3C89-457931EF8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84558D-C913-D4F6-38BB-7353E13B0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915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8DBDE1-3CBC-DC82-1BE1-96197ACF82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CEC610-00FC-F6F1-E4D1-7C2ECAA0F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D42976-A160-856F-3D34-005897F62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1169F7-0CEC-D227-038F-D47336417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A8629-51C4-28A9-C886-FF71326E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88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3A2AE1-65CF-A13D-FE5A-4ABF0881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6E63B0-3BAC-A284-00AA-C34C3F619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D2AF8D-A940-633F-81E0-419BCDCE1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5A27CB-2AF3-7111-E924-3D0AB0AE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35096-53C4-5B85-6E7E-23A10C736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07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E29CA-228B-4B31-CBA0-1032ABD1E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9413FA-7B9C-8590-CE6A-E2E92C80C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1AA3EA-37A4-51E0-75A3-FFADA4017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01D017-A53F-17DC-1B2D-2ED0D218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1E4E53-AF77-BD7C-ACBD-AE1F59847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605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D8B017-AF97-9DB8-FF0E-6A853E9A7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8F313D-092B-8085-3206-9534D2584D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8D9354-3CC3-7DCB-B187-0E86228DD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2936BB-28E8-C508-E880-EBF5A7FAE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146618-A93B-7773-D637-506AA6E3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1F563E-412B-BCBB-3099-2034ECF00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83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01DBF-F4FA-F3F3-453E-FD196B8FF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B09ACE-E830-B55D-B86B-2CDC5699B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1A1A12-E416-8B39-4A03-F56B559DD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353A59-11EB-BA4A-2077-F0EC2B4D1E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ACB50D-B2B0-850E-1576-23F790F6F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9814C5-EFA7-4117-82C3-953FAD5A4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A70A40-C918-61B4-1B61-9875182B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8CFE09-8ECE-E262-D04A-A97DA6F48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175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A2E27-7908-006E-848E-35144925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6313FE-C72E-09A3-5EAF-07FCB8351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08110C-3820-1072-E6CB-1C077C3F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5E051B6-874D-3090-9A7F-55130867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607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F39C59-33CF-40BA-77FC-EBD3A6498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77A3BE-F45A-3DEC-7F07-F49273B8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95BD33-64A3-2C74-B64E-7CFA561F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70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DC8C0-7673-9084-D37F-B7EF96AA7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152A2-AF0E-6348-682D-ACFD52966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8CFA77-A24B-DF07-0564-66F51C2A4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331708-53EF-A0C5-1D41-B53448544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FBFF6A-1CAA-B8BA-4D02-1408F7CF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FAA5A1-22E3-C1E2-1AFF-E519AB010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054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FA4B4-3F2D-6E2E-CD3B-4882A590F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B05D207-939A-E2F8-2C45-092EC942A6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2CF014-26E1-4E03-E25D-906FD0573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68EABA-AE85-3566-4680-6B7AE553D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A3291-EA81-2641-F7A5-C9615B76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E38596-73F7-22CF-4257-C2107C3F9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31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4A04EC-A9A1-9F51-395A-24151F754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CCFB8E-F4B8-E64D-D806-7F7D3EAE6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6C59B3-CD13-A1BE-64F1-7CC8AD8FF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ADF8F0-391E-4C28-B3EC-FA94B0B80675}" type="datetimeFigureOut">
              <a:rPr lang="ko-KR" altLang="en-US" smtClean="0"/>
              <a:t>2024-11-08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5AE4F3-B775-22AF-A64D-3DBFE9351B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FBD93F-8E28-CB46-FF32-74395DC589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959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1E29A-515A-60CB-8531-93752517F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인간의 얼굴, 만화 영화, 사람, 의류이(가) 표시된 사진&#10;&#10;자동 생성된 설명">
            <a:extLst>
              <a:ext uri="{FF2B5EF4-FFF2-40B4-BE49-F238E27FC236}">
                <a16:creationId xmlns:a16="http://schemas.microsoft.com/office/drawing/2014/main" id="{67AEB846-DD7F-D061-D957-E0F03440EC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37" b="98"/>
          <a:stretch/>
        </p:blipFill>
        <p:spPr>
          <a:xfrm>
            <a:off x="5902401" y="2002309"/>
            <a:ext cx="6177807" cy="486136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88B0A44-E816-E0AA-4F5D-9467B13449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A54306-454E-E9B8-B99D-56118857E0F5}"/>
              </a:ext>
            </a:extLst>
          </p:cNvPr>
          <p:cNvGrpSpPr/>
          <p:nvPr/>
        </p:nvGrpSpPr>
        <p:grpSpPr>
          <a:xfrm>
            <a:off x="355414" y="1244302"/>
            <a:ext cx="5690592" cy="4618299"/>
            <a:chOff x="355414" y="1518622"/>
            <a:chExt cx="5690592" cy="461829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057612-8222-9F03-BB9E-4CB4CBA60D25}"/>
                </a:ext>
              </a:extLst>
            </p:cNvPr>
            <p:cNvSpPr txBox="1"/>
            <p:nvPr/>
          </p:nvSpPr>
          <p:spPr>
            <a:xfrm>
              <a:off x="355494" y="1518622"/>
              <a:ext cx="5690432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srgbClr val="0C84B4"/>
                    </a:outerShdw>
                  </a:effectLst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부채 스킬 기획서</a:t>
              </a:r>
              <a:endParaRPr lang="en-US" altLang="ko-KR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srgbClr val="0C84B4"/>
                  </a:outerShdw>
                </a:effectLst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C75436-DB99-F5FA-1380-F537B13B381F}"/>
                </a:ext>
              </a:extLst>
            </p:cNvPr>
            <p:cNvSpPr txBox="1"/>
            <p:nvPr/>
          </p:nvSpPr>
          <p:spPr>
            <a:xfrm>
              <a:off x="355414" y="2332707"/>
              <a:ext cx="56905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800" dirty="0" err="1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쿼터뷰</a:t>
              </a:r>
              <a:r>
                <a:rPr lang="ko-KR" altLang="en-US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 액션 </a:t>
              </a:r>
              <a:r>
                <a:rPr lang="en-US" altLang="ko-KR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RPG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7FF4D6-C259-7ACE-BB64-51E678E3A21B}"/>
                </a:ext>
              </a:extLst>
            </p:cNvPr>
            <p:cNvSpPr txBox="1"/>
            <p:nvPr/>
          </p:nvSpPr>
          <p:spPr>
            <a:xfrm>
              <a:off x="2369110" y="5829144"/>
              <a:ext cx="1663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홍진선</a:t>
              </a:r>
              <a:endParaRPr lang="en-US" altLang="ko-KR" sz="14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D1EBE0A-39B8-1ABD-A33A-91625C520239}"/>
                </a:ext>
              </a:extLst>
            </p:cNvPr>
            <p:cNvGrpSpPr/>
            <p:nvPr/>
          </p:nvGrpSpPr>
          <p:grpSpPr>
            <a:xfrm>
              <a:off x="1291998" y="2198179"/>
              <a:ext cx="3817425" cy="132080"/>
              <a:chOff x="1221935" y="2180573"/>
              <a:chExt cx="3817425" cy="13208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1E65921-D0AE-70DE-AD3B-3D15B4CE01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3817425" cy="0"/>
              </a:xfrm>
              <a:prstGeom prst="line">
                <a:avLst/>
              </a:prstGeom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다이아몬드 28">
                <a:extLst>
                  <a:ext uri="{FF2B5EF4-FFF2-40B4-BE49-F238E27FC236}">
                    <a16:creationId xmlns:a16="http://schemas.microsoft.com/office/drawing/2014/main" id="{438967C4-4830-3B21-7066-24487D04EB9A}"/>
                  </a:ext>
                </a:extLst>
              </p:cNvPr>
              <p:cNvSpPr/>
              <p:nvPr/>
            </p:nvSpPr>
            <p:spPr>
              <a:xfrm>
                <a:off x="3064607" y="2180573"/>
                <a:ext cx="132080" cy="132080"/>
              </a:xfrm>
              <a:prstGeom prst="diamond">
                <a:avLst/>
              </a:prstGeom>
              <a:solidFill>
                <a:srgbClr val="0B76A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1044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02EDD-B5B8-E1CE-EBBE-3F4D18DFB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9DAB6C1-EB27-06DB-5E91-DA1CBCCA34C0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387A34-4F0B-2B08-DAA2-B33FBC0C7ED2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60F517-4E6E-D907-1E5E-A35F3B534E63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27AD92D-77DC-4DE9-0C1C-7F456EF4D46B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EE6B23-98FF-4085-2CFB-41BDEC06BE5E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09D9BD6-5E49-6066-E491-BF35145EC564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7FCA588-FC40-C63D-EFBF-2F7618410F71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5107943-378F-18B3-9408-5A8508FA4EDD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715C9EFF-64BB-BCEB-80C2-07B9DE36CF05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CF6A7063-F34A-3C2F-170A-D2BBBDB707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C545AB0A-7C15-D090-6384-25028D539C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B49BDF62-6581-C738-F9B8-A1B74ECECB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27D58287-9707-CD77-EA5F-9C0DD1D04C68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14FB34DC-9ABB-46C4-7AD5-A25D30C114B2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F897E801-C282-D4DC-6111-BE2D51AABD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DE05C962-C02A-56A6-35D2-0DCF8E51E9CA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9F591D5E-28E3-14D7-F248-8CA2015970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4846ADC6-1F6E-7359-12E3-FF7C6CBB8E49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E916B83E-1624-F01F-64C7-0AE5479F4321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6897E7D7-3638-8272-EA5C-066E735F8F6E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22705477-3F07-342D-32D0-E32008D755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9B1C1DB9-2B6F-5198-7726-DD72D570B0EE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9DB928D4-7943-AED3-D524-778A761225DA}"/>
              </a:ext>
            </a:extLst>
          </p:cNvPr>
          <p:cNvSpPr/>
          <p:nvPr/>
        </p:nvSpPr>
        <p:spPr>
          <a:xfrm>
            <a:off x="300038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8EA919B-F604-A455-B5B7-B9D9B87091A0}"/>
              </a:ext>
            </a:extLst>
          </p:cNvPr>
          <p:cNvSpPr/>
          <p:nvPr/>
        </p:nvSpPr>
        <p:spPr>
          <a:xfrm>
            <a:off x="300038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다이아몬드 113">
            <a:extLst>
              <a:ext uri="{FF2B5EF4-FFF2-40B4-BE49-F238E27FC236}">
                <a16:creationId xmlns:a16="http://schemas.microsoft.com/office/drawing/2014/main" id="{93B06A6A-1129-1C77-2015-FFF17254154C}"/>
              </a:ext>
            </a:extLst>
          </p:cNvPr>
          <p:cNvSpPr/>
          <p:nvPr/>
        </p:nvSpPr>
        <p:spPr>
          <a:xfrm>
            <a:off x="1709998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482B94-228C-47CB-5777-ED7AA4DC458D}"/>
              </a:ext>
            </a:extLst>
          </p:cNvPr>
          <p:cNvSpPr txBox="1"/>
          <p:nvPr/>
        </p:nvSpPr>
        <p:spPr>
          <a:xfrm>
            <a:off x="978890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01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1CB23634-7556-5165-D0E0-4BBF0A9E09EA}"/>
              </a:ext>
            </a:extLst>
          </p:cNvPr>
          <p:cNvSpPr/>
          <p:nvPr/>
        </p:nvSpPr>
        <p:spPr>
          <a:xfrm>
            <a:off x="682009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8364C6C1-3E02-92ED-B71C-1A0A1DD8BF7C}"/>
              </a:ext>
            </a:extLst>
          </p:cNvPr>
          <p:cNvSpPr/>
          <p:nvPr/>
        </p:nvSpPr>
        <p:spPr>
          <a:xfrm>
            <a:off x="682009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18E499E0-1585-F7C5-3313-4123237EDEA7}"/>
              </a:ext>
            </a:extLst>
          </p:cNvPr>
          <p:cNvSpPr/>
          <p:nvPr/>
        </p:nvSpPr>
        <p:spPr>
          <a:xfrm>
            <a:off x="823005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86B97A66-9ED2-A8B6-39E4-1E8520C78F15}"/>
              </a:ext>
            </a:extLst>
          </p:cNvPr>
          <p:cNvSpPr txBox="1"/>
          <p:nvPr/>
        </p:nvSpPr>
        <p:spPr>
          <a:xfrm>
            <a:off x="749894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02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92D83FCD-8F55-F909-4AFD-B26A75430496}"/>
              </a:ext>
            </a:extLst>
          </p:cNvPr>
          <p:cNvGrpSpPr/>
          <p:nvPr/>
        </p:nvGrpSpPr>
        <p:grpSpPr>
          <a:xfrm>
            <a:off x="7549489" y="1836720"/>
            <a:ext cx="1493212" cy="2568564"/>
            <a:chOff x="4513669" y="1482873"/>
            <a:chExt cx="2148026" cy="3694950"/>
          </a:xfrm>
        </p:grpSpPr>
        <p:pic>
          <p:nvPicPr>
            <p:cNvPr id="103" name="Picture 6">
              <a:extLst>
                <a:ext uri="{FF2B5EF4-FFF2-40B4-BE49-F238E27FC236}">
                  <a16:creationId xmlns:a16="http://schemas.microsoft.com/office/drawing/2014/main" id="{1E668230-4C27-0E78-559C-5D767D8D1FA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1366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" name="그림 103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9374E7D7-2983-5707-9BB9-41EFF60EB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4726805" y="3488195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  <p:pic>
          <p:nvPicPr>
            <p:cNvPr id="108" name="Picture 6">
              <a:extLst>
                <a:ext uri="{FF2B5EF4-FFF2-40B4-BE49-F238E27FC236}">
                  <a16:creationId xmlns:a16="http://schemas.microsoft.com/office/drawing/2014/main" id="{57ABB18D-CE80-18C2-778E-D61683119D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3414" b="91247" l="22647" r="76471">
                          <a14:foregroundMark x1="75000" y1="62144" x2="76176" y2="71554"/>
                          <a14:foregroundMark x1="76471" y1="58862" x2="76471" y2="67396"/>
                          <a14:backgroundMark x1="44412" y1="23195" x2="44412" y2="40263"/>
                          <a14:backgroundMark x1="46176" y1="22319" x2="50000" y2="468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2903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9620BEC0-83B4-E84B-32ED-49C4DF92F3BF}"/>
              </a:ext>
            </a:extLst>
          </p:cNvPr>
          <p:cNvGrpSpPr/>
          <p:nvPr/>
        </p:nvGrpSpPr>
        <p:grpSpPr>
          <a:xfrm>
            <a:off x="300038" y="4921944"/>
            <a:ext cx="2952000" cy="108000"/>
            <a:chOff x="-159540" y="4622228"/>
            <a:chExt cx="2952000" cy="108000"/>
          </a:xfrm>
        </p:grpSpPr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1D14041F-8B5A-59C7-0A17-11EB8C1A5354}"/>
                </a:ext>
              </a:extLst>
            </p:cNvPr>
            <p:cNvCxnSpPr>
              <a:cxnSpLocks/>
            </p:cNvCxnSpPr>
            <p:nvPr/>
          </p:nvCxnSpPr>
          <p:spPr>
            <a:xfrm>
              <a:off x="-159540" y="4676228"/>
              <a:ext cx="295200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다이아몬드 112">
              <a:extLst>
                <a:ext uri="{FF2B5EF4-FFF2-40B4-BE49-F238E27FC236}">
                  <a16:creationId xmlns:a16="http://schemas.microsoft.com/office/drawing/2014/main" id="{D96AA054-2952-FBF9-9903-5EC9AFE348BC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CAD856FE-8BCD-E193-A44F-FC8481A13C3C}"/>
              </a:ext>
            </a:extLst>
          </p:cNvPr>
          <p:cNvSpPr txBox="1"/>
          <p:nvPr/>
        </p:nvSpPr>
        <p:spPr>
          <a:xfrm>
            <a:off x="6964644" y="5232704"/>
            <a:ext cx="2662908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800"/>
              </a:spcAft>
              <a:defRPr/>
            </a:pPr>
            <a:r>
              <a:rPr lang="ko-KR" altLang="en-US" sz="1000" b="0" dirty="0">
                <a:latin typeface="+mn-ea"/>
                <a:ea typeface="+mn-ea"/>
              </a:rPr>
              <a:t>양 손으로 뒷짐을 지며 고개를 위로 들어 올립니다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>
                <a:latin typeface="+mn-ea"/>
              </a:rPr>
              <a:t>이후 햇빛을 가리듯 왼손을 눈썹위로 가져갑니다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DC44F499-CE1C-93E6-D1F1-107BE5BFA002}"/>
              </a:ext>
            </a:extLst>
          </p:cNvPr>
          <p:cNvCxnSpPr>
            <a:cxnSpLocks/>
          </p:cNvCxnSpPr>
          <p:nvPr/>
        </p:nvCxnSpPr>
        <p:spPr>
          <a:xfrm>
            <a:off x="6820095" y="4940420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4" name="다이아몬드 1023">
            <a:extLst>
              <a:ext uri="{FF2B5EF4-FFF2-40B4-BE49-F238E27FC236}">
                <a16:creationId xmlns:a16="http://schemas.microsoft.com/office/drawing/2014/main" id="{4680107E-6634-22B7-E3AD-19261C97510E}"/>
              </a:ext>
            </a:extLst>
          </p:cNvPr>
          <p:cNvSpPr/>
          <p:nvPr/>
        </p:nvSpPr>
        <p:spPr>
          <a:xfrm>
            <a:off x="8242095" y="4886420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14769C5A-E32A-5BE1-009B-7268EB7399DC}"/>
              </a:ext>
            </a:extLst>
          </p:cNvPr>
          <p:cNvSpPr txBox="1"/>
          <p:nvPr/>
        </p:nvSpPr>
        <p:spPr>
          <a:xfrm>
            <a:off x="529552" y="5342204"/>
            <a:ext cx="2492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다리를 가지런히 모으고 서 가볍게 호흡합니다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C29A8-375D-C6FD-8C9C-A5B553F972E2}"/>
              </a:ext>
            </a:extLst>
          </p:cNvPr>
          <p:cNvSpPr txBox="1"/>
          <p:nvPr/>
        </p:nvSpPr>
        <p:spPr>
          <a:xfrm>
            <a:off x="7081971" y="5970815"/>
            <a:ext cx="36471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lang="en-US" altLang="ko-KR" sz="1000" dirty="0">
                <a:latin typeface="+mn-ea"/>
              </a:rPr>
              <a:t>* </a:t>
            </a:r>
            <a:r>
              <a:rPr lang="ko-KR" altLang="en-US" sz="1000" dirty="0">
                <a:latin typeface="+mn-ea"/>
              </a:rPr>
              <a:t>평화 </a:t>
            </a:r>
            <a:r>
              <a:rPr lang="en-US" altLang="ko-KR" sz="1000" dirty="0">
                <a:latin typeface="+mn-ea"/>
              </a:rPr>
              <a:t>IDLE 02, 03</a:t>
            </a:r>
            <a:r>
              <a:rPr lang="ko-KR" altLang="en-US" sz="1000" dirty="0">
                <a:latin typeface="+mn-ea"/>
              </a:rPr>
              <a:t> 동작을 하고 나면 평화 </a:t>
            </a:r>
            <a:r>
              <a:rPr lang="en-US" altLang="ko-KR" sz="1000" dirty="0">
                <a:latin typeface="+mn-ea"/>
              </a:rPr>
              <a:t>IDLE 01</a:t>
            </a:r>
            <a:r>
              <a:rPr lang="ko-KR" altLang="en-US" sz="1000" dirty="0">
                <a:latin typeface="+mn-ea"/>
              </a:rPr>
              <a:t>로 돌아갑니다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FCD30E-37F5-9BE0-3BC2-1FE10302A6B7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E2FB82A-CA98-1533-84DC-F3D19BC7207F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AE8476A0-881D-4773-D8B7-559667BA340D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32137E4-7223-AA6D-5211-96C5A42F25ED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16D9E80-20C9-F7AF-6DA4-927503C016FF}"/>
              </a:ext>
            </a:extLst>
          </p:cNvPr>
          <p:cNvSpPr txBox="1"/>
          <p:nvPr/>
        </p:nvSpPr>
        <p:spPr>
          <a:xfrm>
            <a:off x="210640" y="539081"/>
            <a:ext cx="813736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평화 </a:t>
            </a:r>
            <a:r>
              <a:rPr lang="en-US" altLang="ko-KR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IDLE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5C4B403-F9BF-234E-EF06-12A46718A6B5}"/>
              </a:ext>
            </a:extLst>
          </p:cNvPr>
          <p:cNvCxnSpPr>
            <a:cxnSpLocks/>
          </p:cNvCxnSpPr>
          <p:nvPr/>
        </p:nvCxnSpPr>
        <p:spPr>
          <a:xfrm>
            <a:off x="311089" y="763608"/>
            <a:ext cx="959558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471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EFC86-F8C9-0FB8-4BA4-A86B3CA5C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24301EAD-3752-DA64-A17C-FE8199EAF3BB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20FFC1-FAA1-42CC-A1E1-AF44D0F781F2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629078-44F0-5C78-9A3A-631CDFBFDAF5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69FEBFB0-F3E2-E6C2-2F88-0C8F8CCF1579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3835CFD-9309-D412-C2E4-E38ECC622C17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D9928BB-517D-36F5-8AB2-9E80E7C35A06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190DAC8-CB83-E2F8-CF90-E7B2B990B841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748B9D-77E4-38C6-71F6-9C7412718C8B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3F6E57C2-41D0-6C95-F219-89C1C78340D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B7BB53E3-B737-3D78-BD54-5488576B3D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ACBCD72A-9627-4596-9519-B455FF5925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4DABEC98-A693-FA9E-A54B-81E152779E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5ADDCA91-D640-037F-55DA-08192F61AFB6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28EE8B67-A2EE-65A2-2022-87C09F4F5887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2194D615-4C1B-CA9A-35BF-C298220DF0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E896B90E-2291-44DC-107A-DF9BA2B10DC6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F175D628-BC7F-8044-3E3C-19E07EEA93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AF51023F-0D2B-7D56-6C49-A67756F99842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17DF46C1-FC32-A5EE-D2BA-2C6EC1061C64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20B87231-64DD-A6F9-7842-0BFA64A83C0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956F9374-C14E-23E8-7349-EDB0FFF1D0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E721A901-F1F5-EB6E-677D-CB94F2772A04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A56396A-21BD-F584-4878-42896FAE5A9F}"/>
              </a:ext>
            </a:extLst>
          </p:cNvPr>
          <p:cNvGraphicFramePr>
            <a:graphicFrameLocks noGrp="1"/>
          </p:cNvGraphicFramePr>
          <p:nvPr/>
        </p:nvGraphicFramePr>
        <p:xfrm>
          <a:off x="1775736" y="7964791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부채를 허리춤에 장착하고 양 손으로 뒷짐을 집니다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왼손은 주먹을 쥔 상태로 뒷짐을 지고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몸을 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오른손의 부채를 가슴 쪽으로 가져간다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이후 부채를 살랑살랑 흔든다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3" name="Picture 14">
            <a:extLst>
              <a:ext uri="{FF2B5EF4-FFF2-40B4-BE49-F238E27FC236}">
                <a16:creationId xmlns:a16="http://schemas.microsoft.com/office/drawing/2014/main" id="{B976E51E-4016-C0CB-B503-E0FD406D22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91" b="-1"/>
          <a:stretch/>
        </p:blipFill>
        <p:spPr bwMode="auto">
          <a:xfrm flipH="1">
            <a:off x="2752928" y="8734181"/>
            <a:ext cx="2614993" cy="219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공구, 칼이(가) 표시된 사진&#10;&#10;자동 생성된 설명">
            <a:extLst>
              <a:ext uri="{FF2B5EF4-FFF2-40B4-BE49-F238E27FC236}">
                <a16:creationId xmlns:a16="http://schemas.microsoft.com/office/drawing/2014/main" id="{50FF0CD5-9665-44A5-DCE8-7DBAC5001B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" t="36662" b="39193"/>
          <a:stretch/>
        </p:blipFill>
        <p:spPr>
          <a:xfrm rot="5400000">
            <a:off x="3076816" y="10397736"/>
            <a:ext cx="885631" cy="183364"/>
          </a:xfrm>
          <a:prstGeom prst="rect">
            <a:avLst/>
          </a:prstGeom>
          <a:effectLst>
            <a:glow rad="101600">
              <a:schemeClr val="bg1">
                <a:alpha val="81000"/>
              </a:schemeClr>
            </a:glow>
          </a:effec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699C5C6-7BCB-385B-E529-F69FCC0C1A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3"/>
          <a:stretch/>
        </p:blipFill>
        <p:spPr bwMode="auto">
          <a:xfrm>
            <a:off x="7325746" y="8678659"/>
            <a:ext cx="1990725" cy="33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0834CD52-082B-48E8-0AD2-83CEDC50D4DC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A6E3F566-8911-B3F2-1DA1-7AA22320D78E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7B138A1E-A898-4FBF-22A4-2D66D0DAFA2A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1AD55F15-FA43-6370-2480-E24FD0ED2683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CDF331D2-2FF4-85F2-50A9-72CD78C168B0}"/>
              </a:ext>
            </a:extLst>
          </p:cNvPr>
          <p:cNvSpPr txBox="1"/>
          <p:nvPr/>
        </p:nvSpPr>
        <p:spPr>
          <a:xfrm>
            <a:off x="210640" y="537578"/>
            <a:ext cx="813736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전투 </a:t>
            </a:r>
            <a:r>
              <a:rPr lang="en-US" altLang="ko-KR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IDLE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300670DE-72DF-A962-D531-961CCCE8F933}"/>
              </a:ext>
            </a:extLst>
          </p:cNvPr>
          <p:cNvSpPr/>
          <p:nvPr/>
        </p:nvSpPr>
        <p:spPr>
          <a:xfrm>
            <a:off x="299736" y="898049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4BEA26F4-441C-6CE0-7542-89C545BA4BBC}"/>
              </a:ext>
            </a:extLst>
          </p:cNvPr>
          <p:cNvSpPr/>
          <p:nvPr/>
        </p:nvSpPr>
        <p:spPr>
          <a:xfrm>
            <a:off x="299736" y="898049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다이아몬드 88">
            <a:extLst>
              <a:ext uri="{FF2B5EF4-FFF2-40B4-BE49-F238E27FC236}">
                <a16:creationId xmlns:a16="http://schemas.microsoft.com/office/drawing/2014/main" id="{9854CDA8-A9D2-6119-9517-20D3573A2E1F}"/>
              </a:ext>
            </a:extLst>
          </p:cNvPr>
          <p:cNvSpPr/>
          <p:nvPr/>
        </p:nvSpPr>
        <p:spPr>
          <a:xfrm>
            <a:off x="1709696" y="117184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8D13345-B37B-FF6B-8C24-335CF9232EE2}"/>
              </a:ext>
            </a:extLst>
          </p:cNvPr>
          <p:cNvSpPr txBox="1"/>
          <p:nvPr/>
        </p:nvSpPr>
        <p:spPr>
          <a:xfrm>
            <a:off x="978588" y="94565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준비 동작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9475DA1-690A-16C6-C6CC-A9B0E89A9310}"/>
              </a:ext>
            </a:extLst>
          </p:cNvPr>
          <p:cNvSpPr txBox="1"/>
          <p:nvPr/>
        </p:nvSpPr>
        <p:spPr>
          <a:xfrm>
            <a:off x="360925" y="5187803"/>
            <a:ext cx="28296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오른손으로 부채를 들어 펼치고 가볍게 부채질합니다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4B0CE4E0-3652-AD81-E2B3-64AEDA7BD16B}"/>
              </a:ext>
            </a:extLst>
          </p:cNvPr>
          <p:cNvGrpSpPr/>
          <p:nvPr/>
        </p:nvGrpSpPr>
        <p:grpSpPr>
          <a:xfrm>
            <a:off x="1074527" y="1440232"/>
            <a:ext cx="1559244" cy="3118487"/>
            <a:chOff x="8389522" y="1360916"/>
            <a:chExt cx="2257140" cy="4514280"/>
          </a:xfrm>
        </p:grpSpPr>
        <p:pic>
          <p:nvPicPr>
            <p:cNvPr id="93" name="Picture 8">
              <a:extLst>
                <a:ext uri="{FF2B5EF4-FFF2-40B4-BE49-F238E27FC236}">
                  <a16:creationId xmlns:a16="http://schemas.microsoft.com/office/drawing/2014/main" id="{3C30F527-7582-0D8A-90DE-1DF7244CE0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4" name="원호 93">
              <a:extLst>
                <a:ext uri="{FF2B5EF4-FFF2-40B4-BE49-F238E27FC236}">
                  <a16:creationId xmlns:a16="http://schemas.microsoft.com/office/drawing/2014/main" id="{B05CAD58-E463-4F34-F8CB-A4CB302C8971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03774A39-6688-840C-07C5-B56289A2C7E3}"/>
              </a:ext>
            </a:extLst>
          </p:cNvPr>
          <p:cNvCxnSpPr>
            <a:cxnSpLocks/>
          </p:cNvCxnSpPr>
          <p:nvPr/>
        </p:nvCxnSpPr>
        <p:spPr>
          <a:xfrm>
            <a:off x="299736" y="4783676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BA728F82-FEC2-FA1A-6AF7-B5787EC08328}"/>
              </a:ext>
            </a:extLst>
          </p:cNvPr>
          <p:cNvSpPr/>
          <p:nvPr/>
        </p:nvSpPr>
        <p:spPr>
          <a:xfrm>
            <a:off x="1721736" y="4729676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8840CA67-0012-3891-E833-54D52968FAC9}"/>
              </a:ext>
            </a:extLst>
          </p:cNvPr>
          <p:cNvCxnSpPr/>
          <p:nvPr/>
        </p:nvCxnSpPr>
        <p:spPr>
          <a:xfrm>
            <a:off x="299736" y="763608"/>
            <a:ext cx="11891962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788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59F5A-844C-708E-19E2-8F97F4E61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A1F99A-6DA8-BCCF-E4E1-4E59785AC147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F79E9F-38C9-BC27-508D-C074902F9E81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E66064-23BA-D863-52C1-3A4D46B853DE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(3)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전환 모션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3020101C-FE00-430E-25BE-C41A7BE854B7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C33958D-0521-3FE2-D1A7-A564753A7570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029B006-C068-5BC6-4353-EBAAC2C0755E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B4E4BA2-39BD-E355-4451-F116C2A7D16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10189A0-A43B-9858-FD94-5765C91A72E3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01FDAAB5-D871-A8B9-024A-2C9D41E658D4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CB5BF0C9-29CF-D80A-FEB3-68BD2B67D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2F28F134-2EDE-7601-9FA9-F615909D1D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0B427EF8-4233-EDA1-4674-515891708E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A0360619-7FC4-3586-6F56-D71E2506BA33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863C7950-9AFA-FE2B-5952-E1C71F710964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7E6BBA3C-B45D-3C52-0548-A0B6D0FD9A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B0D0F215-6F8A-AED3-D84E-9E8C79FC56B7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562D7DB6-C8A3-FCA3-BC90-C1939D6E6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43A17A4A-75AD-7E23-93C7-5FFB73C3146F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DEC62EBE-7275-CD7B-D63A-BA1F31EB5210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D0A204C5-D6EB-9A30-A245-DB5CA48C838B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4E561794-5F6B-CE92-D4C2-63C4DC023D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3A71B11B-0467-86DE-2B80-29E3F9321C8A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E1F9E56-ADD6-9208-1E8F-82EBEAB47574}"/>
              </a:ext>
            </a:extLst>
          </p:cNvPr>
          <p:cNvGraphicFramePr>
            <a:graphicFrameLocks noGrp="1"/>
          </p:cNvGraphicFramePr>
          <p:nvPr/>
        </p:nvGraphicFramePr>
        <p:xfrm>
          <a:off x="1775736" y="7964791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부채를 허리춤에 장착하고 양 손으로 뒷짐을 집니다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왼손은 주먹을 쥔 상태로 뒷짐을 지고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몸을 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오른손의 부채를 가슴 쪽으로 가져간다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이후 부채를 살랑살랑 흔든다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3" name="Picture 14">
            <a:extLst>
              <a:ext uri="{FF2B5EF4-FFF2-40B4-BE49-F238E27FC236}">
                <a16:creationId xmlns:a16="http://schemas.microsoft.com/office/drawing/2014/main" id="{93B4A827-8CB6-8D0E-D7F0-673F25BA4C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91" b="-1"/>
          <a:stretch/>
        </p:blipFill>
        <p:spPr bwMode="auto">
          <a:xfrm flipH="1">
            <a:off x="2752928" y="8734181"/>
            <a:ext cx="2614993" cy="219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공구, 칼이(가) 표시된 사진&#10;&#10;자동 생성된 설명">
            <a:extLst>
              <a:ext uri="{FF2B5EF4-FFF2-40B4-BE49-F238E27FC236}">
                <a16:creationId xmlns:a16="http://schemas.microsoft.com/office/drawing/2014/main" id="{CB58CE4B-D4A5-C372-53E7-299D5FBEAD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" t="36662" b="39193"/>
          <a:stretch/>
        </p:blipFill>
        <p:spPr>
          <a:xfrm rot="5400000">
            <a:off x="3076816" y="10397736"/>
            <a:ext cx="885631" cy="183364"/>
          </a:xfrm>
          <a:prstGeom prst="rect">
            <a:avLst/>
          </a:prstGeom>
          <a:effectLst>
            <a:glow rad="101600">
              <a:schemeClr val="bg1">
                <a:alpha val="81000"/>
              </a:schemeClr>
            </a:glow>
          </a:effec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37728355-E74F-BF56-3F4C-8E80E0A60F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3"/>
          <a:stretch/>
        </p:blipFill>
        <p:spPr bwMode="auto">
          <a:xfrm>
            <a:off x="7325746" y="8678659"/>
            <a:ext cx="1990725" cy="33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D0E38EB4-A0B8-340D-3FB4-F05EEA75541C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ECCD0879-1390-65BB-6B18-E630D5461079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9D0FE6BC-4987-13F0-3531-6245C4472711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B00F8CF-0C47-BD9C-3998-83ED7D0DAB0D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74CEDB9A-EAA1-EE8C-3CEA-A0F1723E5E63}"/>
              </a:ext>
            </a:extLst>
          </p:cNvPr>
          <p:cNvSpPr txBox="1"/>
          <p:nvPr/>
        </p:nvSpPr>
        <p:spPr>
          <a:xfrm>
            <a:off x="210640" y="537578"/>
            <a:ext cx="725570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전환 모션</a:t>
            </a:r>
            <a:endParaRPr lang="en-US" altLang="ko-KR" sz="11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D2994458-92B7-FD77-FA3C-E83BBF769DB1}"/>
              </a:ext>
            </a:extLst>
          </p:cNvPr>
          <p:cNvSpPr/>
          <p:nvPr/>
        </p:nvSpPr>
        <p:spPr>
          <a:xfrm>
            <a:off x="299736" y="1096049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F8E60B13-B6A8-1E7A-06CA-5A4559977E66}"/>
              </a:ext>
            </a:extLst>
          </p:cNvPr>
          <p:cNvSpPr/>
          <p:nvPr/>
        </p:nvSpPr>
        <p:spPr>
          <a:xfrm>
            <a:off x="299736" y="1096049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다이아몬드 88">
            <a:extLst>
              <a:ext uri="{FF2B5EF4-FFF2-40B4-BE49-F238E27FC236}">
                <a16:creationId xmlns:a16="http://schemas.microsoft.com/office/drawing/2014/main" id="{ED4FF1E8-7075-2719-8CB9-64D8372F13CF}"/>
              </a:ext>
            </a:extLst>
          </p:cNvPr>
          <p:cNvSpPr/>
          <p:nvPr/>
        </p:nvSpPr>
        <p:spPr>
          <a:xfrm>
            <a:off x="1709696" y="136984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AC10DE2-32C5-3232-57A6-8FCB95BD64D7}"/>
              </a:ext>
            </a:extLst>
          </p:cNvPr>
          <p:cNvSpPr txBox="1"/>
          <p:nvPr/>
        </p:nvSpPr>
        <p:spPr>
          <a:xfrm>
            <a:off x="978588" y="114365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-&gt; </a:t>
            </a:r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전투 전환 모션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235EA3E-4528-85A4-15AA-D8044E4BE3F7}"/>
              </a:ext>
            </a:extLst>
          </p:cNvPr>
          <p:cNvSpPr txBox="1"/>
          <p:nvPr/>
        </p:nvSpPr>
        <p:spPr>
          <a:xfrm>
            <a:off x="360925" y="5385803"/>
            <a:ext cx="28296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오른손으로 부채를 들어 펼치고 가볍게 부채질합니다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B4BF15C0-7671-22FD-EA8A-6847556D991A}"/>
              </a:ext>
            </a:extLst>
          </p:cNvPr>
          <p:cNvGrpSpPr/>
          <p:nvPr/>
        </p:nvGrpSpPr>
        <p:grpSpPr>
          <a:xfrm>
            <a:off x="1074527" y="1638232"/>
            <a:ext cx="1559244" cy="3118487"/>
            <a:chOff x="8389522" y="1360916"/>
            <a:chExt cx="2257140" cy="4514280"/>
          </a:xfrm>
        </p:grpSpPr>
        <p:pic>
          <p:nvPicPr>
            <p:cNvPr id="93" name="Picture 8">
              <a:extLst>
                <a:ext uri="{FF2B5EF4-FFF2-40B4-BE49-F238E27FC236}">
                  <a16:creationId xmlns:a16="http://schemas.microsoft.com/office/drawing/2014/main" id="{79D34631-C508-3B4F-1C67-71E62D0010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4" name="원호 93">
              <a:extLst>
                <a:ext uri="{FF2B5EF4-FFF2-40B4-BE49-F238E27FC236}">
                  <a16:creationId xmlns:a16="http://schemas.microsoft.com/office/drawing/2014/main" id="{52FE3B4F-8005-407F-1266-1C6EC6B85308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BA4AC9BB-D28C-A7DF-CA57-36BC4F4818F7}"/>
              </a:ext>
            </a:extLst>
          </p:cNvPr>
          <p:cNvCxnSpPr>
            <a:cxnSpLocks/>
          </p:cNvCxnSpPr>
          <p:nvPr/>
        </p:nvCxnSpPr>
        <p:spPr>
          <a:xfrm>
            <a:off x="299736" y="4981676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BEB05AC1-1144-D15F-8FA9-8751D1CE5C09}"/>
              </a:ext>
            </a:extLst>
          </p:cNvPr>
          <p:cNvSpPr/>
          <p:nvPr/>
        </p:nvSpPr>
        <p:spPr>
          <a:xfrm>
            <a:off x="1721736" y="4927676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1A78899B-CBE5-EB48-EAE3-7FF2B0C28CDA}"/>
              </a:ext>
            </a:extLst>
          </p:cNvPr>
          <p:cNvCxnSpPr/>
          <p:nvPr/>
        </p:nvCxnSpPr>
        <p:spPr>
          <a:xfrm>
            <a:off x="299736" y="763608"/>
            <a:ext cx="11891962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E9D5F26-7DD9-4FEC-58C5-8F575B1F62EB}"/>
              </a:ext>
            </a:extLst>
          </p:cNvPr>
          <p:cNvSpPr/>
          <p:nvPr/>
        </p:nvSpPr>
        <p:spPr>
          <a:xfrm>
            <a:off x="6283322" y="1096049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267F0D6-BDAE-4668-E2BB-AA28F37D58A3}"/>
              </a:ext>
            </a:extLst>
          </p:cNvPr>
          <p:cNvSpPr/>
          <p:nvPr/>
        </p:nvSpPr>
        <p:spPr>
          <a:xfrm>
            <a:off x="6283322" y="1096049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다이아몬드 11">
            <a:extLst>
              <a:ext uri="{FF2B5EF4-FFF2-40B4-BE49-F238E27FC236}">
                <a16:creationId xmlns:a16="http://schemas.microsoft.com/office/drawing/2014/main" id="{92631261-45B8-D2C6-23C0-BCA71A30F1B5}"/>
              </a:ext>
            </a:extLst>
          </p:cNvPr>
          <p:cNvSpPr/>
          <p:nvPr/>
        </p:nvSpPr>
        <p:spPr>
          <a:xfrm>
            <a:off x="7693282" y="136984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9983B-EA22-12CB-FB4D-7A777CDCA031}"/>
              </a:ext>
            </a:extLst>
          </p:cNvPr>
          <p:cNvSpPr txBox="1"/>
          <p:nvPr/>
        </p:nvSpPr>
        <p:spPr>
          <a:xfrm>
            <a:off x="6962174" y="114365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전투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-&gt; </a:t>
            </a:r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전환 모션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355957-36FE-BB5E-4E12-2C7A487D1B11}"/>
              </a:ext>
            </a:extLst>
          </p:cNvPr>
          <p:cNvSpPr txBox="1"/>
          <p:nvPr/>
        </p:nvSpPr>
        <p:spPr>
          <a:xfrm>
            <a:off x="6344511" y="5385803"/>
            <a:ext cx="28296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오른손으로 부채를 들어 펼치고 가볍게 부채질합니다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FB56935-29D2-FF97-0C3F-4A7D6C4CCFDC}"/>
              </a:ext>
            </a:extLst>
          </p:cNvPr>
          <p:cNvGrpSpPr/>
          <p:nvPr/>
        </p:nvGrpSpPr>
        <p:grpSpPr>
          <a:xfrm>
            <a:off x="7058113" y="1638232"/>
            <a:ext cx="1559244" cy="3118487"/>
            <a:chOff x="8389522" y="1360916"/>
            <a:chExt cx="2257140" cy="4514280"/>
          </a:xfrm>
        </p:grpSpPr>
        <p:pic>
          <p:nvPicPr>
            <p:cNvPr id="20" name="Picture 8">
              <a:extLst>
                <a:ext uri="{FF2B5EF4-FFF2-40B4-BE49-F238E27FC236}">
                  <a16:creationId xmlns:a16="http://schemas.microsoft.com/office/drawing/2014/main" id="{8BC99A70-E8B3-2B67-9A3E-B760CD8E1D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원호 20">
              <a:extLst>
                <a:ext uri="{FF2B5EF4-FFF2-40B4-BE49-F238E27FC236}">
                  <a16:creationId xmlns:a16="http://schemas.microsoft.com/office/drawing/2014/main" id="{5647796E-4DCB-9CA3-8301-57783C0C20B6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B72B589A-2679-0D13-7F9E-AB3AE402B3DD}"/>
              </a:ext>
            </a:extLst>
          </p:cNvPr>
          <p:cNvCxnSpPr>
            <a:cxnSpLocks/>
          </p:cNvCxnSpPr>
          <p:nvPr/>
        </p:nvCxnSpPr>
        <p:spPr>
          <a:xfrm>
            <a:off x="6283322" y="4981676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다이아몬드 22">
            <a:extLst>
              <a:ext uri="{FF2B5EF4-FFF2-40B4-BE49-F238E27FC236}">
                <a16:creationId xmlns:a16="http://schemas.microsoft.com/office/drawing/2014/main" id="{6D65019C-8D18-D3E0-9848-381329BFB0C9}"/>
              </a:ext>
            </a:extLst>
          </p:cNvPr>
          <p:cNvSpPr/>
          <p:nvPr/>
        </p:nvSpPr>
        <p:spPr>
          <a:xfrm>
            <a:off x="7705322" y="4927676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535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B7408-3B65-0B73-22B3-15EF02643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073E93-B35B-A93F-3F5A-12FEBCB5D68D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39A745-A885-BB78-5F75-2EF8121C1460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24BC38-50A5-9BB9-3E10-28EAD3C52C42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(3)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전환 모션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9366248C-372D-8B7E-8E4D-DFBAD0EF1BD3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CBFA918-9BFC-8EA0-29E8-63D3BEF6675D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71EB0B0-22DF-6FA9-9149-35D85BD75751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16849BA-5441-D866-5348-5AD26702E163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3A6CE2-7728-5646-7A63-6F6AA49D9D0B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BC6230D8-C1CE-DB1F-2F30-D665812F2F40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2B3E54B6-83BA-ECA7-CEC5-E61E21433B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802D51C5-0BFA-A914-1F8B-8735D81EEB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6839AE74-C94B-E190-3C4C-9C66D28B9D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43998B03-AF26-99B2-96FE-DE7AB354B70E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D7923704-4F50-8D77-B247-A3BD607ACD2F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2D3C37A6-DA5C-DCC2-3A8A-A29A3848D6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76938E7C-18A2-AAA1-F38A-8BCF453DA7F1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5017A53A-BAE7-5AB4-1642-8E5A8AF783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1B53AE09-9848-55E6-8592-7490B22DEB85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64584D28-C294-AA02-1616-7CFBF9D60206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323BD201-A870-C456-66A0-D3553B596624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29900D80-48A6-7DB2-FA1E-D9D64C4AEA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C412FAFE-B4EE-1012-E5FE-1A15AF450860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84014CF-C146-5C1E-C260-2927FAAB0C67}"/>
              </a:ext>
            </a:extLst>
          </p:cNvPr>
          <p:cNvGraphicFramePr>
            <a:graphicFrameLocks noGrp="1"/>
          </p:cNvGraphicFramePr>
          <p:nvPr/>
        </p:nvGraphicFramePr>
        <p:xfrm>
          <a:off x="1775736" y="7964791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부채를 허리춤에 장착하고 양 손으로 뒷짐을 집니다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왼손은 주먹을 쥔 상태로 뒷짐을 지고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몸을 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오른손의 부채를 가슴 쪽으로 가져간다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이후 부채를 살랑살랑 흔든다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3" name="Picture 14">
            <a:extLst>
              <a:ext uri="{FF2B5EF4-FFF2-40B4-BE49-F238E27FC236}">
                <a16:creationId xmlns:a16="http://schemas.microsoft.com/office/drawing/2014/main" id="{FF3E9E13-3398-83AE-E0C5-DAB2E6C1BC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91" b="-1"/>
          <a:stretch/>
        </p:blipFill>
        <p:spPr bwMode="auto">
          <a:xfrm flipH="1">
            <a:off x="2752928" y="8734181"/>
            <a:ext cx="2614993" cy="219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공구, 칼이(가) 표시된 사진&#10;&#10;자동 생성된 설명">
            <a:extLst>
              <a:ext uri="{FF2B5EF4-FFF2-40B4-BE49-F238E27FC236}">
                <a16:creationId xmlns:a16="http://schemas.microsoft.com/office/drawing/2014/main" id="{D90D8923-F53E-5717-8378-56BCC3839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" t="36662" b="39193"/>
          <a:stretch/>
        </p:blipFill>
        <p:spPr>
          <a:xfrm rot="5400000">
            <a:off x="3076816" y="10397736"/>
            <a:ext cx="885631" cy="183364"/>
          </a:xfrm>
          <a:prstGeom prst="rect">
            <a:avLst/>
          </a:prstGeom>
          <a:effectLst>
            <a:glow rad="101600">
              <a:schemeClr val="bg1">
                <a:alpha val="81000"/>
              </a:schemeClr>
            </a:glow>
          </a:effec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54BB766D-FF50-A0C9-AC72-EB8ABFE11C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3"/>
          <a:stretch/>
        </p:blipFill>
        <p:spPr bwMode="auto">
          <a:xfrm>
            <a:off x="7325746" y="8678659"/>
            <a:ext cx="1990725" cy="33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32CDE7ED-2F49-8AB4-5C66-5DA4E98C450C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FD1D4A2C-AA4C-5AF5-1B2A-2AF437DA5751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77" name="자유형: 도형 76">
              <a:extLst>
                <a:ext uri="{FF2B5EF4-FFF2-40B4-BE49-F238E27FC236}">
                  <a16:creationId xmlns:a16="http://schemas.microsoft.com/office/drawing/2014/main" id="{4C017964-891B-1071-7712-385AA50746C2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020D6664-16A3-3DE5-6078-13853A80707F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8E7DE75E-4924-5974-659C-B9ECF8C8D1EF}"/>
              </a:ext>
            </a:extLst>
          </p:cNvPr>
          <p:cNvSpPr txBox="1"/>
          <p:nvPr/>
        </p:nvSpPr>
        <p:spPr>
          <a:xfrm>
            <a:off x="210640" y="537578"/>
            <a:ext cx="1002889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상태 전환 조건</a:t>
            </a:r>
            <a:endParaRPr lang="en-US" altLang="ko-KR" sz="11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5A4C6C5B-8779-0C76-391A-420E2C90A70C}"/>
              </a:ext>
            </a:extLst>
          </p:cNvPr>
          <p:cNvCxnSpPr/>
          <p:nvPr/>
        </p:nvCxnSpPr>
        <p:spPr>
          <a:xfrm>
            <a:off x="299736" y="763608"/>
            <a:ext cx="11891962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0D08107A-C6CF-0272-53B8-87D7AE001B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9221993"/>
              </p:ext>
            </p:extLst>
          </p:nvPr>
        </p:nvGraphicFramePr>
        <p:xfrm>
          <a:off x="1539067" y="1036309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06422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6672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-&gt;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-&gt;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조건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검은색 베이스에 흰색이 섞여 있는 번개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 err="1">
                          <a:latin typeface="+mn-ea"/>
                          <a:ea typeface="+mn-ea"/>
                        </a:rPr>
                        <a:t>천뢰침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 유무에 따라 달라지는 번개의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1149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사람, 의류, 만화 영화이(가) 표시된 사진&#10;&#10;자동 생성된 설명">
            <a:extLst>
              <a:ext uri="{FF2B5EF4-FFF2-40B4-BE49-F238E27FC236}">
                <a16:creationId xmlns:a16="http://schemas.microsoft.com/office/drawing/2014/main" id="{3B5E2E16-F74D-4438-922B-72BA09083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586" y="-56380"/>
            <a:ext cx="5210175" cy="4343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EA03C0C-B1CF-99D7-D005-13A9A3F87E05}"/>
              </a:ext>
            </a:extLst>
          </p:cNvPr>
          <p:cNvSpPr txBox="1"/>
          <p:nvPr/>
        </p:nvSpPr>
        <p:spPr>
          <a:xfrm>
            <a:off x="0" y="-954712"/>
            <a:ext cx="13227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무기 컨셉</a:t>
            </a:r>
            <a:r>
              <a:rPr lang="en-US" altLang="ko-KR" dirty="0"/>
              <a:t>: </a:t>
            </a:r>
          </a:p>
          <a:p>
            <a:r>
              <a:rPr lang="ko-KR" altLang="en-US" dirty="0"/>
              <a:t>동작 컨셉</a:t>
            </a:r>
            <a:r>
              <a:rPr lang="en-US" altLang="ko-KR" dirty="0"/>
              <a:t>: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F50607C-465B-40A3-A726-26166CBCC382}"/>
              </a:ext>
            </a:extLst>
          </p:cNvPr>
          <p:cNvGrpSpPr/>
          <p:nvPr/>
        </p:nvGrpSpPr>
        <p:grpSpPr>
          <a:xfrm>
            <a:off x="0" y="187949"/>
            <a:ext cx="7316426" cy="4277733"/>
            <a:chOff x="0" y="187949"/>
            <a:chExt cx="7316426" cy="427773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991723C-9AF8-73CD-0334-ED2548E83F28}"/>
                </a:ext>
              </a:extLst>
            </p:cNvPr>
            <p:cNvSpPr txBox="1"/>
            <p:nvPr/>
          </p:nvSpPr>
          <p:spPr>
            <a:xfrm>
              <a:off x="0" y="866903"/>
              <a:ext cx="627287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근거리 마법사 </a:t>
              </a:r>
              <a:r>
                <a:rPr lang="en-US" altLang="ko-KR" dirty="0"/>
                <a:t>: 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마법사는 원거리에서만 싸운다</a:t>
              </a:r>
              <a:r>
                <a:rPr lang="en-US" altLang="ko-KR" dirty="0"/>
                <a:t>? No!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몸에 보호막을 두르고 근접해서 싸우는 스타일의 마법사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endParaRPr lang="en-US" altLang="ko-KR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9F0E280-38BD-A78D-5B1B-7DE8D2803B1D}"/>
                </a:ext>
              </a:extLst>
            </p:cNvPr>
            <p:cNvSpPr txBox="1"/>
            <p:nvPr/>
          </p:nvSpPr>
          <p:spPr>
            <a:xfrm>
              <a:off x="0" y="2115320"/>
              <a:ext cx="686758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숙련된 유저를 위한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 err="1"/>
                <a:t>하이리스크</a:t>
              </a:r>
              <a:r>
                <a:rPr lang="ko-KR" altLang="en-US" dirty="0"/>
                <a:t> 하이리턴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무기에 체력 보정이 없어 체력이 낮다</a:t>
              </a:r>
              <a:r>
                <a:rPr lang="en-US" altLang="ko-KR" dirty="0"/>
                <a:t>.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적에게 달라붙고 적의 공격을 피해야 온전한 효과를 발휘한다</a:t>
              </a:r>
              <a:r>
                <a:rPr lang="en-US" altLang="ko-KR" dirty="0"/>
                <a:t>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B574DF8-A2A3-F7DE-E1CC-BCBD5189DC6A}"/>
                </a:ext>
              </a:extLst>
            </p:cNvPr>
            <p:cNvSpPr txBox="1"/>
            <p:nvPr/>
          </p:nvSpPr>
          <p:spPr>
            <a:xfrm>
              <a:off x="0" y="3542352"/>
              <a:ext cx="731642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전통적인 부채</a:t>
              </a:r>
              <a:r>
                <a:rPr lang="en-US" altLang="ko-KR" dirty="0"/>
                <a:t>, </a:t>
              </a:r>
              <a:r>
                <a:rPr lang="ko-KR" altLang="en-US" dirty="0"/>
                <a:t>선비를 나타내는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여유롭고 절제된 동작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선비가 부채를 들고 추는 전통 춤 </a:t>
              </a:r>
              <a:r>
                <a:rPr lang="en-US" altLang="ko-KR" dirty="0"/>
                <a:t>‘</a:t>
              </a:r>
              <a:r>
                <a:rPr lang="ko-KR" altLang="en-US" dirty="0" err="1"/>
                <a:t>한량무</a:t>
              </a:r>
              <a:r>
                <a:rPr lang="en-US" altLang="ko-KR" dirty="0"/>
                <a:t>’</a:t>
              </a:r>
              <a:r>
                <a:rPr lang="ko-KR" altLang="en-US" dirty="0"/>
                <a:t>에서 모티브를 받은 무기</a:t>
              </a:r>
              <a:endParaRPr lang="en-US" altLang="ko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0E9EA92-47DC-FD80-65A8-723046170DFC}"/>
                </a:ext>
              </a:extLst>
            </p:cNvPr>
            <p:cNvSpPr txBox="1"/>
            <p:nvPr/>
          </p:nvSpPr>
          <p:spPr>
            <a:xfrm>
              <a:off x="0" y="187949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기획 의도</a:t>
              </a:r>
              <a:endParaRPr lang="en-US" altLang="ko-KR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BC10790-19E8-5DD2-F1D6-8ED133F9961D}"/>
              </a:ext>
            </a:extLst>
          </p:cNvPr>
          <p:cNvSpPr txBox="1"/>
          <p:nvPr/>
        </p:nvSpPr>
        <p:spPr>
          <a:xfrm>
            <a:off x="2709623" y="5225739"/>
            <a:ext cx="20249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(1)</a:t>
            </a:r>
            <a:r>
              <a:rPr lang="ko-KR" altLang="en-US" sz="1100" b="1" dirty="0">
                <a:latin typeface="+mn-ea"/>
              </a:rPr>
              <a:t> 적이 단일 대상일 때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E76B6-2087-1A27-50AE-A002B627AC92}"/>
              </a:ext>
            </a:extLst>
          </p:cNvPr>
          <p:cNvSpPr txBox="1"/>
          <p:nvPr/>
        </p:nvSpPr>
        <p:spPr>
          <a:xfrm>
            <a:off x="2941440" y="5487861"/>
            <a:ext cx="5112297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적이 단일 대상일 때 해당 대상에게만 번개가 방출되어 높은 피해를 줄 수 있습니다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3BC73-AFC7-A9A8-132D-00DBAD097980}"/>
              </a:ext>
            </a:extLst>
          </p:cNvPr>
          <p:cNvSpPr txBox="1"/>
          <p:nvPr/>
        </p:nvSpPr>
        <p:spPr>
          <a:xfrm>
            <a:off x="2709623" y="6292231"/>
            <a:ext cx="29209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(2)</a:t>
            </a:r>
            <a:r>
              <a:rPr lang="ko-KR" altLang="en-US" sz="1100" b="1" dirty="0">
                <a:latin typeface="+mn-ea"/>
              </a:rPr>
              <a:t> 몬스터의 공격 사이 사이에 스킬을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3B04CB-FE75-8B48-14C2-4B4C26D6D612}"/>
              </a:ext>
            </a:extLst>
          </p:cNvPr>
          <p:cNvSpPr txBox="1"/>
          <p:nvPr/>
        </p:nvSpPr>
        <p:spPr>
          <a:xfrm>
            <a:off x="2941440" y="6553841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3ED466-4640-5654-A90B-E96928D37263}"/>
              </a:ext>
            </a:extLst>
          </p:cNvPr>
          <p:cNvSpPr txBox="1"/>
          <p:nvPr/>
        </p:nvSpPr>
        <p:spPr>
          <a:xfrm>
            <a:off x="2709623" y="7358723"/>
            <a:ext cx="13484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(3)</a:t>
            </a:r>
            <a:r>
              <a:rPr lang="ko-KR" altLang="en-US" sz="1100" b="1" dirty="0">
                <a:latin typeface="+mn-ea"/>
              </a:rPr>
              <a:t> 근</a:t>
            </a:r>
            <a:r>
              <a:rPr lang="en-US" altLang="ko-KR" sz="1100" b="1" dirty="0">
                <a:latin typeface="+mn-ea"/>
              </a:rPr>
              <a:t>,</a:t>
            </a:r>
            <a:r>
              <a:rPr lang="ko-KR" altLang="en-US" sz="1100" b="1" dirty="0">
                <a:latin typeface="+mn-ea"/>
              </a:rPr>
              <a:t>중거리 전투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70028B-7063-45C3-A8F7-E00F1127F054}"/>
              </a:ext>
            </a:extLst>
          </p:cNvPr>
          <p:cNvSpPr txBox="1"/>
          <p:nvPr/>
        </p:nvSpPr>
        <p:spPr>
          <a:xfrm>
            <a:off x="2941440" y="7620333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4009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99EA797-D46C-6CB8-B640-8C324BC3F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198125"/>
              </p:ext>
            </p:extLst>
          </p:nvPr>
        </p:nvGraphicFramePr>
        <p:xfrm>
          <a:off x="-1514399" y="2304939"/>
          <a:ext cx="14459798" cy="48423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86341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845443490"/>
                    </a:ext>
                  </a:extLst>
                </a:gridCol>
                <a:gridCol w="8299738">
                  <a:extLst>
                    <a:ext uri="{9D8B030D-6E8A-4147-A177-3AD203B41FA5}">
                      <a16:colId xmlns:a16="http://schemas.microsoft.com/office/drawing/2014/main" val="1596263472"/>
                    </a:ext>
                  </a:extLst>
                </a:gridCol>
                <a:gridCol w="4106919">
                  <a:extLst>
                    <a:ext uri="{9D8B030D-6E8A-4147-A177-3AD203B41FA5}">
                      <a16:colId xmlns:a16="http://schemas.microsoft.com/office/drawing/2014/main" val="2266170427"/>
                    </a:ext>
                  </a:extLst>
                </a:gridCol>
              </a:tblGrid>
              <a:tr h="38002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이름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 err="1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628624"/>
                  </a:ext>
                </a:extLst>
              </a:tr>
              <a:tr h="120036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일반 공격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3</a:t>
                      </a:r>
                      <a:r>
                        <a:rPr lang="ko-KR" sz="1000" dirty="0">
                          <a:effectLst/>
                        </a:rPr>
                        <a:t>번의 연계형 공격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앞으로 내밀면서 바깥쪽에서 안쪽으로 손을 휘두른다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손을 휘두르면서 부채를 접어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뒤로 빼면서 부채를 </a:t>
                      </a:r>
                      <a:r>
                        <a:rPr lang="ko-KR" sz="1000" dirty="0" err="1">
                          <a:effectLst/>
                        </a:rPr>
                        <a:t>몸쪽으로</a:t>
                      </a:r>
                      <a:r>
                        <a:rPr lang="ko-KR" sz="1000" dirty="0">
                          <a:effectLst/>
                        </a:rPr>
                        <a:t> 끌어당기고 번개를 부채에 </a:t>
                      </a:r>
                      <a:r>
                        <a:rPr lang="ko-KR" sz="1000" dirty="0" err="1">
                          <a:effectLst/>
                        </a:rPr>
                        <a:t>끌어모으며</a:t>
                      </a:r>
                      <a:r>
                        <a:rPr lang="ko-KR" sz="1000" dirty="0">
                          <a:effectLst/>
                        </a:rPr>
                        <a:t>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부채를 정면으로 펼치며 번개를 방출해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스위칭 스킬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접혀 있는 부채를 꺼내며 하늘을 향해 펼친다</a:t>
                      </a:r>
                      <a:r>
                        <a:rPr lang="en-US" sz="1000" dirty="0">
                          <a:effectLst/>
                        </a:rPr>
                        <a:t>. 10</a:t>
                      </a:r>
                      <a:r>
                        <a:rPr lang="ko-KR" sz="1000" dirty="0">
                          <a:effectLst/>
                        </a:rPr>
                        <a:t>초 동안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초마다 </a:t>
                      </a:r>
                      <a:r>
                        <a:rPr lang="ko-KR" sz="1000" dirty="0" err="1">
                          <a:effectLst/>
                        </a:rPr>
                        <a:t>랜덤한</a:t>
                      </a:r>
                      <a:r>
                        <a:rPr lang="ko-KR" sz="1000" dirty="0">
                          <a:effectLst/>
                        </a:rPr>
                        <a:t> 적에게 하늘에서 번개를 떨어트려 피해를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6170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1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위로 뻗는다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캐릭터에게 내려친다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내려칠 때 주변에 피해를 입힌다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캐릭터의 몸 주변에 일정량의 데미지를 흡수하는 번개 보호막을 형성한다</a:t>
                      </a:r>
                      <a:r>
                        <a:rPr lang="en-US" sz="1000" dirty="0">
                          <a:effectLst/>
                        </a:rPr>
                        <a:t>. (5</a:t>
                      </a:r>
                      <a:r>
                        <a:rPr lang="ko-KR" sz="1000" dirty="0">
                          <a:effectLst/>
                        </a:rPr>
                        <a:t>초 지속</a:t>
                      </a:r>
                      <a:r>
                        <a:rPr lang="en-US" sz="1000" dirty="0">
                          <a:effectLst/>
                        </a:rPr>
                        <a:t>) </a:t>
                      </a:r>
                      <a:r>
                        <a:rPr lang="ko-KR" sz="1000" dirty="0">
                          <a:effectLst/>
                        </a:rPr>
                        <a:t>보호막이 적의 공격에 의해 제거되지 않고 지속시간이 지나 사라질 때 주변으로 번개를 방출하며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공격한다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보호막 형성과 동시에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 형성한다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일반 공격의 세 번째 공격에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개씩 발사한다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스킬을 재사용하면 남아있는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한 번에 마우스 포인터 위치로 발사하여 바닥에 꽂는다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2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왼손을 앞으로 뻗고 부채를 왼손에 가져가며 손바닥을 치듯이 접는다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왼손의 손바닥 위에 번개 구체가 두개 형성된다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펼치며 손을 내리고 아래에서 위로</a:t>
                      </a:r>
                      <a:r>
                        <a:rPr lang="en-US" sz="1000" dirty="0">
                          <a:effectLst/>
                        </a:rPr>
                        <a:t>, </a:t>
                      </a:r>
                      <a:r>
                        <a:rPr lang="ko-KR" sz="1000" dirty="0">
                          <a:effectLst/>
                        </a:rPr>
                        <a:t>안에서 밖으로 부채를 총 두 번 휘둘러 번개를 방출한다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3 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접은 후 몸을 한 바퀴 회전하며 하늘을 향해 펼친다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전방의 하늘에 원형의 부채 모양으로 번개가 형성되고 회전하며 하늘의 번개를 담는다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수직으로 내리는 동작을 따라 거대한 번개가 한 번 내리친다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4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100" dirty="0">
                        <a:effectLst/>
                        <a:latin typeface="맑은 고딕" panose="020B0503020000020004" pitchFamily="50" charset="-127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허리 뒤의 왼손위에 포갠다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번개를 온 몸에 </a:t>
                      </a:r>
                      <a:r>
                        <a:rPr lang="ko-KR" sz="1000" dirty="0" err="1">
                          <a:effectLst/>
                        </a:rPr>
                        <a:t>끌어모은다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천천히 세 걸음 전진한다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걸음마다 몸에 담긴 번개가 </a:t>
                      </a:r>
                      <a:r>
                        <a:rPr lang="ko-KR" sz="1000" dirty="0" err="1">
                          <a:effectLst/>
                        </a:rPr>
                        <a:t>퍼져나가</a:t>
                      </a:r>
                      <a:r>
                        <a:rPr lang="ko-KR" sz="1000" dirty="0">
                          <a:effectLst/>
                        </a:rPr>
                        <a:t> 주변의 적에게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발사하는 스킬이 있어야 함</a:t>
                      </a:r>
                      <a:r>
                        <a:rPr lang="en-US" altLang="ko-KR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084260564"/>
                  </a:ext>
                </a:extLst>
              </a:tr>
            </a:tbl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A72F0025-9A08-CDCB-1731-419954514003}"/>
              </a:ext>
            </a:extLst>
          </p:cNvPr>
          <p:cNvGrpSpPr/>
          <p:nvPr/>
        </p:nvGrpSpPr>
        <p:grpSpPr>
          <a:xfrm>
            <a:off x="7503248" y="343219"/>
            <a:ext cx="3000375" cy="1511300"/>
            <a:chOff x="0" y="0"/>
            <a:chExt cx="3000375" cy="1511935"/>
          </a:xfrm>
        </p:grpSpPr>
        <p:pic>
          <p:nvPicPr>
            <p:cNvPr id="6" name="그림 5" descr="손부채, 장식 부채, 야외, 팬이(가) 표시된 사진&#10;&#10;자동 생성된 설명">
              <a:extLst>
                <a:ext uri="{FF2B5EF4-FFF2-40B4-BE49-F238E27FC236}">
                  <a16:creationId xmlns:a16="http://schemas.microsoft.com/office/drawing/2014/main" id="{FABC51C5-34B1-E0F4-C33C-3847E959AC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675" y="0"/>
              <a:ext cx="2095500" cy="12947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 Box 1">
              <a:extLst>
                <a:ext uri="{FF2B5EF4-FFF2-40B4-BE49-F238E27FC236}">
                  <a16:creationId xmlns:a16="http://schemas.microsoft.com/office/drawing/2014/main" id="{AF9D1F49-7BE7-E346-DA5D-B0EF379F227A}"/>
                </a:ext>
              </a:extLst>
            </p:cNvPr>
            <p:cNvSpPr txBox="1"/>
            <p:nvPr/>
          </p:nvSpPr>
          <p:spPr>
            <a:xfrm>
              <a:off x="0" y="1190625"/>
              <a:ext cx="3000375" cy="321310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latinLnBrk="1">
                <a:spcAft>
                  <a:spcPts val="800"/>
                </a:spcAft>
              </a:pPr>
              <a:r>
                <a:rPr lang="ko-KR" sz="1000" b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흰색과 검은색이 조화를 이루는 접부채 모양의 무기</a:t>
              </a:r>
              <a:endParaRPr lang="ko-KR" sz="1000" b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endParaRPr>
            </a:p>
          </p:txBody>
        </p:sp>
      </p:grpSp>
      <p:pic>
        <p:nvPicPr>
          <p:cNvPr id="2052" name="그림 1">
            <a:extLst>
              <a:ext uri="{FF2B5EF4-FFF2-40B4-BE49-F238E27FC236}">
                <a16:creationId xmlns:a16="http://schemas.microsoft.com/office/drawing/2014/main" id="{E6908F0B-D612-F8EE-8A9F-6F38B9981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623" y="14789"/>
            <a:ext cx="1443038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D2DF4994-CBF1-E0ED-569B-66EAA0CF24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41989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[</a:t>
            </a:r>
            <a:r>
              <a:rPr kumimoji="0" lang="ko-KR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부채</a:t>
            </a: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]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공격 속도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보통</a:t>
            </a:r>
            <a:endParaRPr kumimoji="0" lang="ko-KR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번개를 다루는 마법 무기이다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528C918-52E8-95B1-1D55-D15EE7606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10290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</a:b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전투 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IDLE: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왼손은 주먹을 쥔 상태로 등뒤에 둔다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오른손으로 부채를 펼쳐 가볍게 흔든다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87AC8CD8-7E17-4FC6-ADD2-C9CF2CADE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399" y="16771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 </a:t>
            </a:r>
            <a:endParaRPr kumimoji="0" lang="en-US" altLang="ko-KR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79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C4788A4C-6604-1E3E-520F-40004DD5713C}"/>
              </a:ext>
            </a:extLst>
          </p:cNvPr>
          <p:cNvSpPr/>
          <p:nvPr/>
        </p:nvSpPr>
        <p:spPr>
          <a:xfrm>
            <a:off x="300038" y="575316"/>
            <a:ext cx="11595266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1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DC67-EF8D-32B5-7050-4CF10686D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81EE9BC1-DEE3-70E4-1BB8-E401F8A56D87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3973B4-C915-2C2A-B673-EF9C277425C8}"/>
              </a:ext>
            </a:extLst>
          </p:cNvPr>
          <p:cNvSpPr txBox="1"/>
          <p:nvPr/>
        </p:nvSpPr>
        <p:spPr>
          <a:xfrm>
            <a:off x="210640" y="34988"/>
            <a:ext cx="164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36AF04-402A-4014-F1C9-AB11C4F866D8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6781174-D72C-8AD3-DBD4-600A4D24FAE4}"/>
              </a:ext>
            </a:extLst>
          </p:cNvPr>
          <p:cNvSpPr txBox="1"/>
          <p:nvPr/>
        </p:nvSpPr>
        <p:spPr>
          <a:xfrm>
            <a:off x="1601438" y="4128819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C5608DF-BCDC-8EAF-73F1-A26FF77E0772}"/>
              </a:ext>
            </a:extLst>
          </p:cNvPr>
          <p:cNvSpPr txBox="1"/>
          <p:nvPr/>
        </p:nvSpPr>
        <p:spPr>
          <a:xfrm>
            <a:off x="190085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19D618-758B-F958-AD6F-D058A8963494}"/>
              </a:ext>
            </a:extLst>
          </p:cNvPr>
          <p:cNvGrpSpPr/>
          <p:nvPr/>
        </p:nvGrpSpPr>
        <p:grpSpPr>
          <a:xfrm>
            <a:off x="1062965" y="1817448"/>
            <a:ext cx="2194560" cy="3223104"/>
            <a:chOff x="1062965" y="1817448"/>
            <a:chExt cx="2194560" cy="3223104"/>
          </a:xfrm>
        </p:grpSpPr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C61E2CB3-6C35-4C5A-BF27-0EA623B5883C}"/>
                </a:ext>
              </a:extLst>
            </p:cNvPr>
            <p:cNvSpPr/>
            <p:nvPr/>
          </p:nvSpPr>
          <p:spPr>
            <a:xfrm>
              <a:off x="1065891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D6335535-5A1A-02F9-481F-A01D9F363A09}"/>
                </a:ext>
              </a:extLst>
            </p:cNvPr>
            <p:cNvSpPr/>
            <p:nvPr/>
          </p:nvSpPr>
          <p:spPr>
            <a:xfrm>
              <a:off x="2002892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1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54511CDD-B425-50AC-4E35-6564AB35DF20}"/>
                </a:ext>
              </a:extLst>
            </p:cNvPr>
            <p:cNvGrpSpPr/>
            <p:nvPr/>
          </p:nvGrpSpPr>
          <p:grpSpPr>
            <a:xfrm>
              <a:off x="1704508" y="2289895"/>
              <a:ext cx="914400" cy="914400"/>
              <a:chOff x="1703776" y="2517707"/>
              <a:chExt cx="914400" cy="914400"/>
            </a:xfrm>
          </p:grpSpPr>
          <p:pic>
            <p:nvPicPr>
              <p:cNvPr id="6" name="그림 5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4280613D-4023-5B8D-F42A-F0F457AA8B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03777" y="2517708"/>
                <a:ext cx="914399" cy="914399"/>
              </a:xfrm>
              <a:prstGeom prst="ellipse">
                <a:avLst/>
              </a:prstGeom>
            </p:spPr>
          </p:pic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A2F8CDAB-D746-967D-E4CB-365F55EB59F4}"/>
                  </a:ext>
                </a:extLst>
              </p:cNvPr>
              <p:cNvSpPr/>
              <p:nvPr/>
            </p:nvSpPr>
            <p:spPr>
              <a:xfrm>
                <a:off x="1703776" y="2517707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38ECB9C6-73C7-81BB-117B-81CD065F8C3B}"/>
                </a:ext>
              </a:extLst>
            </p:cNvPr>
            <p:cNvGrpSpPr/>
            <p:nvPr/>
          </p:nvGrpSpPr>
          <p:grpSpPr>
            <a:xfrm>
              <a:off x="1062965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58765940-3C6C-E0E9-43B0-B228DBF38A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다이아몬드 59">
                <a:extLst>
                  <a:ext uri="{FF2B5EF4-FFF2-40B4-BE49-F238E27FC236}">
                    <a16:creationId xmlns:a16="http://schemas.microsoft.com/office/drawing/2014/main" id="{57B6ACDC-ECDB-53D4-4AA8-37E1E0D8C292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193CE436-7B03-3206-E140-2CB17BE99F6B}"/>
              </a:ext>
            </a:extLst>
          </p:cNvPr>
          <p:cNvSpPr txBox="1"/>
          <p:nvPr/>
        </p:nvSpPr>
        <p:spPr>
          <a:xfrm>
            <a:off x="4142754" y="3973493"/>
            <a:ext cx="12875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컨셉 및 특징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모션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0AE22B4-6E92-AD48-4E42-8DC2A9EBD756}"/>
              </a:ext>
            </a:extLst>
          </p:cNvPr>
          <p:cNvSpPr txBox="1"/>
          <p:nvPr/>
        </p:nvSpPr>
        <p:spPr>
          <a:xfrm>
            <a:off x="452712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컨셉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A9B9A866-FF17-3EB4-4417-3AB089B482DE}"/>
              </a:ext>
            </a:extLst>
          </p:cNvPr>
          <p:cNvSpPr/>
          <p:nvPr/>
        </p:nvSpPr>
        <p:spPr>
          <a:xfrm>
            <a:off x="3690703" y="1976264"/>
            <a:ext cx="2191634" cy="3064288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A3CEA01B-5BF7-D8D7-B93C-33AABC7E7190}"/>
              </a:ext>
            </a:extLst>
          </p:cNvPr>
          <p:cNvSpPr/>
          <p:nvPr/>
        </p:nvSpPr>
        <p:spPr>
          <a:xfrm>
            <a:off x="4627704" y="1817448"/>
            <a:ext cx="317632" cy="317632"/>
          </a:xfrm>
          <a:prstGeom prst="rect">
            <a:avLst/>
          </a:prstGeom>
          <a:solidFill>
            <a:srgbClr val="0B76A0"/>
          </a:solidFill>
          <a:ln w="6350">
            <a:solidFill>
              <a:srgbClr val="5757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E96E4E9-A23B-9780-AB36-8861EAC38A76}"/>
              </a:ext>
            </a:extLst>
          </p:cNvPr>
          <p:cNvGrpSpPr/>
          <p:nvPr/>
        </p:nvGrpSpPr>
        <p:grpSpPr>
          <a:xfrm>
            <a:off x="4329320" y="2290189"/>
            <a:ext cx="914400" cy="914400"/>
            <a:chOff x="3827645" y="895719"/>
            <a:chExt cx="914400" cy="914400"/>
          </a:xfrm>
        </p:grpSpPr>
        <p:pic>
          <p:nvPicPr>
            <p:cNvPr id="19" name="그림 18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6D8910F7-CBA1-EC7F-9518-B9993F1ED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0476" t="-10476" r="-10476" b="-10476"/>
            <a:stretch/>
          </p:blipFill>
          <p:spPr>
            <a:xfrm>
              <a:off x="3827645" y="895719"/>
              <a:ext cx="914400" cy="914400"/>
            </a:xfrm>
            <a:prstGeom prst="ellipse">
              <a:avLst/>
            </a:prstGeom>
          </p:spPr>
        </p:pic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F9201121-8695-12C3-87C7-644208C138A8}"/>
                </a:ext>
              </a:extLst>
            </p:cNvPr>
            <p:cNvSpPr/>
            <p:nvPr/>
          </p:nvSpPr>
          <p:spPr>
            <a:xfrm>
              <a:off x="3827645" y="895719"/>
              <a:ext cx="914400" cy="914400"/>
            </a:xfrm>
            <a:prstGeom prst="ellipse">
              <a:avLst/>
            </a:prstGeom>
            <a:noFill/>
            <a:ln>
              <a:solidFill>
                <a:srgbClr val="0B76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A90A73B-6BA8-3DBD-7FA4-47C0B9805520}"/>
              </a:ext>
            </a:extLst>
          </p:cNvPr>
          <p:cNvGrpSpPr/>
          <p:nvPr/>
        </p:nvGrpSpPr>
        <p:grpSpPr>
          <a:xfrm>
            <a:off x="3689240" y="3639005"/>
            <a:ext cx="2194560" cy="132080"/>
            <a:chOff x="1221935" y="2180573"/>
            <a:chExt cx="2194560" cy="132080"/>
          </a:xfrm>
          <a:solidFill>
            <a:schemeClr val="bg1">
              <a:lumMod val="50000"/>
            </a:schemeClr>
          </a:solidFill>
        </p:grpSpPr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D867189F-0971-1987-1A62-225B9258A5C8}"/>
                </a:ext>
              </a:extLst>
            </p:cNvPr>
            <p:cNvCxnSpPr>
              <a:cxnSpLocks/>
            </p:cNvCxnSpPr>
            <p:nvPr/>
          </p:nvCxnSpPr>
          <p:spPr>
            <a:xfrm>
              <a:off x="1221935" y="2246613"/>
              <a:ext cx="2194560" cy="0"/>
            </a:xfrm>
            <a:prstGeom prst="line">
              <a:avLst/>
            </a:prstGeom>
            <a:grp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다이아몬드 62">
              <a:extLst>
                <a:ext uri="{FF2B5EF4-FFF2-40B4-BE49-F238E27FC236}">
                  <a16:creationId xmlns:a16="http://schemas.microsoft.com/office/drawing/2014/main" id="{C5CF2E7B-8C91-064B-89F7-0C4E23838C7F}"/>
                </a:ext>
              </a:extLst>
            </p:cNvPr>
            <p:cNvSpPr/>
            <p:nvPr/>
          </p:nvSpPr>
          <p:spPr>
            <a:xfrm>
              <a:off x="2253175" y="2180573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004AB15-80B4-CA08-B7AE-C594F7D42354}"/>
              </a:ext>
            </a:extLst>
          </p:cNvPr>
          <p:cNvSpPr txBox="1"/>
          <p:nvPr/>
        </p:nvSpPr>
        <p:spPr>
          <a:xfrm>
            <a:off x="6963274" y="3974931"/>
            <a:ext cx="89319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평화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전환 모션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1396D7-A4BB-F591-F613-75C147A863C5}"/>
              </a:ext>
            </a:extLst>
          </p:cNvPr>
          <p:cNvSpPr txBox="1"/>
          <p:nvPr/>
        </p:nvSpPr>
        <p:spPr>
          <a:xfrm>
            <a:off x="6971744" y="3300781"/>
            <a:ext cx="87625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기본 모션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979A449-405E-80B0-9E9E-79C755475C6A}"/>
              </a:ext>
            </a:extLst>
          </p:cNvPr>
          <p:cNvGrpSpPr/>
          <p:nvPr/>
        </p:nvGrpSpPr>
        <p:grpSpPr>
          <a:xfrm>
            <a:off x="6312590" y="1817448"/>
            <a:ext cx="2194560" cy="3223104"/>
            <a:chOff x="6312590" y="1817448"/>
            <a:chExt cx="2194560" cy="3223104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89CFEB91-ED4C-2CFA-FED3-BE842BDC820A}"/>
                </a:ext>
              </a:extLst>
            </p:cNvPr>
            <p:cNvSpPr/>
            <p:nvPr/>
          </p:nvSpPr>
          <p:spPr>
            <a:xfrm>
              <a:off x="6312591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884EE32-BDAA-10B4-77BC-EF5398DE9039}"/>
                </a:ext>
              </a:extLst>
            </p:cNvPr>
            <p:cNvSpPr/>
            <p:nvPr/>
          </p:nvSpPr>
          <p:spPr>
            <a:xfrm>
              <a:off x="7249592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3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F26DD74F-3ADE-6DCC-5609-F8A2E514F21F}"/>
                </a:ext>
              </a:extLst>
            </p:cNvPr>
            <p:cNvGrpSpPr/>
            <p:nvPr/>
          </p:nvGrpSpPr>
          <p:grpSpPr>
            <a:xfrm>
              <a:off x="6951208" y="2290189"/>
              <a:ext cx="914400" cy="914400"/>
              <a:chOff x="3827645" y="895719"/>
              <a:chExt cx="914400" cy="914400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93373FCD-B2A5-5E52-D32C-76EAD18099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800" t="-800" r="-800" b="-800"/>
              <a:stretch/>
            </p:blipFill>
            <p:spPr>
              <a:xfrm>
                <a:off x="3827645" y="895719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24FAFD8C-AA50-1C14-B004-704276A89D78}"/>
                  </a:ext>
                </a:extLst>
              </p:cNvPr>
              <p:cNvSpPr/>
              <p:nvPr/>
            </p:nvSpPr>
            <p:spPr>
              <a:xfrm>
                <a:off x="3827645" y="89571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140FD79-0043-1619-923E-3BCD3FBE198F}"/>
                </a:ext>
              </a:extLst>
            </p:cNvPr>
            <p:cNvGrpSpPr/>
            <p:nvPr/>
          </p:nvGrpSpPr>
          <p:grpSpPr>
            <a:xfrm>
              <a:off x="6312590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65" name="직선 연결선 64">
                <a:extLst>
                  <a:ext uri="{FF2B5EF4-FFF2-40B4-BE49-F238E27FC236}">
                    <a16:creationId xmlns:a16="http://schemas.microsoft.com/office/drawing/2014/main" id="{5A1BCAD2-405A-90E4-0586-2FD82ECA7B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다이아몬드 65">
                <a:extLst>
                  <a:ext uri="{FF2B5EF4-FFF2-40B4-BE49-F238E27FC236}">
                    <a16:creationId xmlns:a16="http://schemas.microsoft.com/office/drawing/2014/main" id="{91B298DB-4882-FF36-B610-E8100A8DB438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FC70C17F-BC9E-BF6C-C7AD-89A25D6A6907}"/>
              </a:ext>
            </a:extLst>
          </p:cNvPr>
          <p:cNvSpPr txBox="1"/>
          <p:nvPr/>
        </p:nvSpPr>
        <p:spPr>
          <a:xfrm>
            <a:off x="9585159" y="4127381"/>
            <a:ext cx="8931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기본 공격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E3BCEB3-557C-E92A-5D05-D1C7CED309C2}"/>
              </a:ext>
            </a:extLst>
          </p:cNvPr>
          <p:cNvSpPr txBox="1"/>
          <p:nvPr/>
        </p:nvSpPr>
        <p:spPr>
          <a:xfrm>
            <a:off x="977236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7A41688-4641-09D8-1583-28E5587DB948}"/>
              </a:ext>
            </a:extLst>
          </p:cNvPr>
          <p:cNvGrpSpPr/>
          <p:nvPr/>
        </p:nvGrpSpPr>
        <p:grpSpPr>
          <a:xfrm>
            <a:off x="8934475" y="1817448"/>
            <a:ext cx="2194560" cy="3223104"/>
            <a:chOff x="8934475" y="1817448"/>
            <a:chExt cx="2194560" cy="3223104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BD5FA11C-E020-8CEA-952F-82C7AABE5CDE}"/>
                </a:ext>
              </a:extLst>
            </p:cNvPr>
            <p:cNvSpPr/>
            <p:nvPr/>
          </p:nvSpPr>
          <p:spPr>
            <a:xfrm>
              <a:off x="8935940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4A32E8B4-0FCC-9691-FCFF-3E2571BC1AED}"/>
                </a:ext>
              </a:extLst>
            </p:cNvPr>
            <p:cNvSpPr/>
            <p:nvPr/>
          </p:nvSpPr>
          <p:spPr>
            <a:xfrm>
              <a:off x="9872941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4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7DB82F51-6B29-0A03-C6E7-9B6FA832290D}"/>
                </a:ext>
              </a:extLst>
            </p:cNvPr>
            <p:cNvGrpSpPr/>
            <p:nvPr/>
          </p:nvGrpSpPr>
          <p:grpSpPr>
            <a:xfrm>
              <a:off x="9574555" y="2290189"/>
              <a:ext cx="914400" cy="914400"/>
              <a:chOff x="3827645" y="895719"/>
              <a:chExt cx="914400" cy="914400"/>
            </a:xfrm>
          </p:grpSpPr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C51A540D-F0FF-C665-1920-FFFBE66733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alphaModFix amt="50000"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3500" t="-18500" r="-13500" b="-8500"/>
              <a:stretch/>
            </p:blipFill>
            <p:spPr>
              <a:xfrm>
                <a:off x="3827645" y="895719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1010CA29-9406-17D2-B210-4DAF097606AC}"/>
                  </a:ext>
                </a:extLst>
              </p:cNvPr>
              <p:cNvSpPr/>
              <p:nvPr/>
            </p:nvSpPr>
            <p:spPr>
              <a:xfrm>
                <a:off x="3827645" y="89571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039EB70-718B-56C7-8108-D0EFC8315F93}"/>
                </a:ext>
              </a:extLst>
            </p:cNvPr>
            <p:cNvGrpSpPr/>
            <p:nvPr/>
          </p:nvGrpSpPr>
          <p:grpSpPr>
            <a:xfrm>
              <a:off x="8934475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68" name="직선 연결선 67">
                <a:extLst>
                  <a:ext uri="{FF2B5EF4-FFF2-40B4-BE49-F238E27FC236}">
                    <a16:creationId xmlns:a16="http://schemas.microsoft.com/office/drawing/2014/main" id="{BFE3F40F-4930-6463-5148-922334D442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다이아몬드 68">
                <a:extLst>
                  <a:ext uri="{FF2B5EF4-FFF2-40B4-BE49-F238E27FC236}">
                    <a16:creationId xmlns:a16="http://schemas.microsoft.com/office/drawing/2014/main" id="{354EB713-27EC-5A76-B69B-8156E11E400B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CD7579-552D-E924-6E0B-8B30E0D4B9EC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75BCEE53-8B02-AF90-3CC7-74B3EA72CB58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846C066B-EC7F-0EC7-267E-9353B717FA8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435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A03E4-4D12-B8CD-A041-9CA1CCF26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69EC32-D0C3-1016-BA0E-945EDA699FC2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4AF4-5B63-B216-A5E9-6315E0D1B768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60F8D-6C6F-8541-464C-9949CD86F2E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기획 의도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D1DDA64-5C9B-4ED7-1880-B9CD080D522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0268B025-6BA7-84EE-8718-EB73301E3D7E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214CAB4B-4808-B98A-7F5F-A3F8DB97D1A7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52B33A9-9069-724C-320A-91978EBD17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90169225-DB5D-875F-1CE9-6F7CD8B84024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AF57255A-02C6-1A8C-53B4-131347716BF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719104AC-DF2C-071F-BCF0-D7F32A30CD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8CB8B45F-C340-A85C-2087-B5004A03E138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55CE52B-82BA-6F6A-81F1-7343B06EFA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8207D59B-BEA8-8AE4-5DF9-4924DBA04E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FE0972F3-C11D-0C67-40A9-C0E8032EAF8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FE56CFC-40FE-F14D-5F12-C23E857471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BDF1FA4-A818-90C2-700B-6F9D83859A7C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736712-8424-7985-581C-32A75A213E2B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76069E8-1ABE-9A9E-F34B-4302AC544C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1A09E04-0A7C-4F93-4DC5-72CF5F0B7D8C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2714A2A-89C3-1655-8F1D-86FE8F599BE3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2596B424-81AF-2B16-A437-F77B0668B426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9FB5FE1F-8292-9D9B-A678-5ADCDC022D9C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19F49A4F-5830-B37B-3D66-9FE8143C595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457CBB10-1C93-63AA-2AD6-41581D6CE6C9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E0EA5A96-59DA-EBBA-A0A0-06B040057B91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969320-64B7-931C-E39C-F58926329778}"/>
              </a:ext>
            </a:extLst>
          </p:cNvPr>
          <p:cNvGrpSpPr/>
          <p:nvPr/>
        </p:nvGrpSpPr>
        <p:grpSpPr>
          <a:xfrm>
            <a:off x="605489" y="1247407"/>
            <a:ext cx="3205687" cy="1765720"/>
            <a:chOff x="6322226" y="3924647"/>
            <a:chExt cx="3205687" cy="176572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72A3651D-33AA-2000-44AE-7B11D0D47972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E9A2133-7436-C869-29D9-C940626DB36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높은 조작 난이도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DAFDEED-7B64-8308-63C5-C4F3A991536F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5BC47CD7-0692-0865-36B6-8C94D5141AE2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9387DD0-2337-9590-890D-1D27CB016C33}"/>
                  </a:ext>
                </a:extLst>
              </p:cNvPr>
              <p:cNvSpPr txBox="1"/>
              <p:nvPr/>
            </p:nvSpPr>
            <p:spPr>
              <a:xfrm>
                <a:off x="6859714" y="4740967"/>
                <a:ext cx="213071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보호막 유지 및 거리 조절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숙련도에 따른 성능 편차가 큰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4A21BFD-9B2B-0698-A630-EFDCFDD5E58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FDE1ED2B-AAF4-DDC2-225B-87B02829A668}"/>
              </a:ext>
            </a:extLst>
          </p:cNvPr>
          <p:cNvGrpSpPr/>
          <p:nvPr/>
        </p:nvGrpSpPr>
        <p:grpSpPr>
          <a:xfrm>
            <a:off x="8348706" y="1788465"/>
            <a:ext cx="3223077" cy="3603114"/>
            <a:chOff x="7988262" y="1669516"/>
            <a:chExt cx="3223077" cy="3603114"/>
          </a:xfrm>
        </p:grpSpPr>
        <p:pic>
          <p:nvPicPr>
            <p:cNvPr id="74" name="Picture 2">
              <a:extLst>
                <a:ext uri="{FF2B5EF4-FFF2-40B4-BE49-F238E27FC236}">
                  <a16:creationId xmlns:a16="http://schemas.microsoft.com/office/drawing/2014/main" id="{15C83A57-A229-2AA2-0E0C-B5A410DBBB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549"/>
            <a:stretch/>
          </p:blipFill>
          <p:spPr bwMode="auto">
            <a:xfrm>
              <a:off x="7988262" y="1669516"/>
              <a:ext cx="3223077" cy="3299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4AEA8F4E-AECA-20A4-C49E-28B8B02F5F56}"/>
                </a:ext>
              </a:extLst>
            </p:cNvPr>
            <p:cNvGrpSpPr/>
            <p:nvPr/>
          </p:nvGrpSpPr>
          <p:grpSpPr>
            <a:xfrm>
              <a:off x="8900824" y="5057186"/>
              <a:ext cx="1108572" cy="215444"/>
              <a:chOff x="8851128" y="3127986"/>
              <a:chExt cx="1108572" cy="215444"/>
            </a:xfrm>
          </p:grpSpPr>
          <p:sp>
            <p:nvSpPr>
              <p:cNvPr id="76" name="이등변 삼각형 75">
                <a:extLst>
                  <a:ext uri="{FF2B5EF4-FFF2-40B4-BE49-F238E27FC236}">
                    <a16:creationId xmlns:a16="http://schemas.microsoft.com/office/drawing/2014/main" id="{890D4FDE-F08F-54D0-665F-D7CD6B906852}"/>
                  </a:ext>
                </a:extLst>
              </p:cNvPr>
              <p:cNvSpPr/>
              <p:nvPr/>
            </p:nvSpPr>
            <p:spPr>
              <a:xfrm>
                <a:off x="8851128" y="3190057"/>
                <a:ext cx="105910" cy="91302"/>
              </a:xfrm>
              <a:prstGeom prst="triangle">
                <a:avLst/>
              </a:prstGeom>
              <a:solidFill>
                <a:srgbClr val="0B76A0"/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709AEF1-2ADF-9812-84A4-B8689868FF8B}"/>
                  </a:ext>
                </a:extLst>
              </p:cNvPr>
              <p:cNvSpPr txBox="1"/>
              <p:nvPr/>
            </p:nvSpPr>
            <p:spPr>
              <a:xfrm>
                <a:off x="8960709" y="3127986"/>
                <a:ext cx="99899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800" dirty="0">
                    <a:latin typeface="+mn-ea"/>
                  </a:rPr>
                  <a:t>‘</a:t>
                </a:r>
                <a:r>
                  <a:rPr lang="ko-KR" altLang="en-US" sz="800" dirty="0" err="1">
                    <a:latin typeface="+mn-ea"/>
                  </a:rPr>
                  <a:t>한량무</a:t>
                </a:r>
                <a:r>
                  <a:rPr lang="en-US" altLang="ko-KR" sz="800" dirty="0">
                    <a:latin typeface="+mn-ea"/>
                  </a:rPr>
                  <a:t>’ </a:t>
                </a:r>
                <a:r>
                  <a:rPr lang="ko-KR" altLang="en-US" sz="800" dirty="0">
                    <a:latin typeface="+mn-ea"/>
                  </a:rPr>
                  <a:t>예시 이미지</a:t>
                </a:r>
                <a:endParaRPr lang="en-US" altLang="ko-KR" sz="800" dirty="0">
                  <a:latin typeface="+mn-ea"/>
                </a:endParaRPr>
              </a:p>
            </p:txBody>
          </p:sp>
        </p:grp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B2D75F7E-1484-191D-B4AA-682113907CC5}"/>
              </a:ext>
            </a:extLst>
          </p:cNvPr>
          <p:cNvGrpSpPr/>
          <p:nvPr/>
        </p:nvGrpSpPr>
        <p:grpSpPr>
          <a:xfrm>
            <a:off x="4404306" y="1247407"/>
            <a:ext cx="3205687" cy="1765720"/>
            <a:chOff x="6322226" y="3924647"/>
            <a:chExt cx="3205687" cy="176572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B58D9F5C-DD27-412A-AC91-1B14FE9DD443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41DCE26-BEB9-F017-1097-ADE0D188983C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번개 유도</a:t>
              </a:r>
            </a:p>
          </p:txBody>
        </p: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5372C319-581C-F354-9BE1-ECFE490D65CE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3252A51A-7F63-9CF8-C38C-E710B87361E4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BDED892-2ABE-A475-0779-24781E887BAB}"/>
                  </a:ext>
                </a:extLst>
              </p:cNvPr>
              <p:cNvSpPr txBox="1"/>
              <p:nvPr/>
            </p:nvSpPr>
            <p:spPr>
              <a:xfrm>
                <a:off x="6803608" y="4740967"/>
                <a:ext cx="2242922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다루는 마법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유도하며 한 곳에 공격을 집중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0" name="다이아몬드 89">
              <a:extLst>
                <a:ext uri="{FF2B5EF4-FFF2-40B4-BE49-F238E27FC236}">
                  <a16:creationId xmlns:a16="http://schemas.microsoft.com/office/drawing/2014/main" id="{00EF8EF3-062F-DEA8-7CDE-AC3AF4A6034D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2586E4D-A647-65DF-A4E2-A2EA380BD4A7}"/>
              </a:ext>
            </a:extLst>
          </p:cNvPr>
          <p:cNvGrpSpPr/>
          <p:nvPr/>
        </p:nvGrpSpPr>
        <p:grpSpPr>
          <a:xfrm>
            <a:off x="605489" y="3653717"/>
            <a:ext cx="3205687" cy="1765720"/>
            <a:chOff x="6322226" y="3924647"/>
            <a:chExt cx="3205687" cy="1765720"/>
          </a:xfrm>
        </p:grpSpPr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F2030519-51FC-34F2-3A77-E8FE6867FF44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6F433BB-045B-28A6-BF1B-57D82FD0E490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방어 무시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DF5A3D3A-985D-4B7D-533D-AB96E71E269C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C1717178-A984-3929-4762-12E0A5DD9BCC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96EF2173-9E08-96A4-6E3D-D6A520DBC3DD}"/>
                  </a:ext>
                </a:extLst>
              </p:cNvPr>
              <p:cNvSpPr txBox="1"/>
              <p:nvPr/>
            </p:nvSpPr>
            <p:spPr>
              <a:xfrm>
                <a:off x="6620866" y="4740967"/>
                <a:ext cx="2608406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방어력의 일부를 무시하는 번개 속성 공격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방어력이 높은 적을 상대로 효율이 좋은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7" name="다이아몬드 96">
              <a:extLst>
                <a:ext uri="{FF2B5EF4-FFF2-40B4-BE49-F238E27FC236}">
                  <a16:creationId xmlns:a16="http://schemas.microsoft.com/office/drawing/2014/main" id="{BB370E7C-7416-7DEB-508F-CBC8F596C973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5D86C8DD-CA68-CBD9-5974-EDBF4860F12F}"/>
              </a:ext>
            </a:extLst>
          </p:cNvPr>
          <p:cNvGrpSpPr/>
          <p:nvPr/>
        </p:nvGrpSpPr>
        <p:grpSpPr>
          <a:xfrm>
            <a:off x="4404306" y="3653717"/>
            <a:ext cx="3205687" cy="1765720"/>
            <a:chOff x="6322226" y="3924647"/>
            <a:chExt cx="3205687" cy="1765720"/>
          </a:xfrm>
        </p:grpSpPr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A08216F9-CE0D-9B1C-A58A-55DA60B56F9D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7C446EA-9F6F-5E80-04BD-FF8B077B4A7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한국의 전통적인 멋</a:t>
              </a:r>
            </a:p>
          </p:txBody>
        </p:sp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7248323D-E413-495A-B22C-222FBF447966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353E209D-6D8A-7D49-4912-E30B2AD1B11F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D04BC629-A5AB-23FF-EB4A-8C1379E7164F}"/>
                  </a:ext>
                </a:extLst>
              </p:cNvPr>
              <p:cNvSpPr txBox="1"/>
              <p:nvPr/>
            </p:nvSpPr>
            <p:spPr>
              <a:xfrm>
                <a:off x="6808417" y="4740967"/>
                <a:ext cx="2233304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풍류를 즐기는 조선시대 선비 컨셉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한량무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’, ‘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학창의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에서 아이디어 획득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109" name="다이아몬드 108">
              <a:extLst>
                <a:ext uri="{FF2B5EF4-FFF2-40B4-BE49-F238E27FC236}">
                  <a16:creationId xmlns:a16="http://schemas.microsoft.com/office/drawing/2014/main" id="{930C6149-BA9D-6786-6B98-77383A01A85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B2751F-A54B-119B-E6A7-C72856D0805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16A5560-8EDF-18C5-8AE3-1AE1E9C0CE31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21BA51E-88CE-1A29-67C6-835D0BD7B21B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29C14E7E-F339-E0B2-2599-E7A321CB145E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6949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E7958-F745-937C-740D-C5D28DA82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B0C05D76-C6A1-98AE-99E9-767A43D6C69F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0F0349-D43E-218B-220E-8CFF816618C1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전투의 방향성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311C5E1-A707-4EAF-2FAE-36B3887FBDF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D8BF8250-3B8C-5787-BB28-370A26C46448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6BD7C54E-C9D7-8138-B89E-0B6A4ECCA25D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FE607F2-A090-82C4-EF6A-566825E6E1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DFD0FEF1-7A78-075A-4D77-D23DFD601FC1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F3C88CA5-7803-22B8-E79B-840DBD9E6B87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8B0F9AAE-CF0A-0A2F-B0C1-CB042B08C5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4E2BD83-FBC6-E722-2AE9-7E842B6A732B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9956F036-36E1-D882-2AF5-33B16831D5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DEF6AF1-231C-2A23-38F4-6AA708B348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8522CA4B-C3A7-35C7-0A6B-1D814B21E3A4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775A7F5A-73F4-FFE9-FAF5-0BE87E2B21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9E305D0-82F2-0A48-F3F5-0BB0873B0EC9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C89AF8-F012-C935-A297-01FFFAD7F079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AF3A693-319A-62E6-0E48-7364B2206E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2A3815E-370E-A444-F211-C6E99A43CDD5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888FD5E-88B7-986D-89AD-C6208D9A820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A754048A-EDF7-8FFD-C344-319741DBF60F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1E9BA2EF-3984-AD08-127C-247666849FE7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7FC049A9-37F7-6734-3729-538B5DCF1F69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0137C1A0-FB6C-9369-E330-6F670D24503A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3E9A3DCF-536C-CDC3-EE3C-1721698968B0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19F56A5-FC29-0708-F6EC-4DAD98E06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106254"/>
              </p:ext>
            </p:extLst>
          </p:nvPr>
        </p:nvGraphicFramePr>
        <p:xfrm>
          <a:off x="1207915" y="1136090"/>
          <a:ext cx="9776170" cy="3056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9180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993913">
                  <a:extLst>
                    <a:ext uri="{9D8B030D-6E8A-4147-A177-3AD203B41FA5}">
                      <a16:colId xmlns:a16="http://schemas.microsoft.com/office/drawing/2014/main" val="2184986852"/>
                    </a:ext>
                  </a:extLst>
                </a:gridCol>
                <a:gridCol w="4611757">
                  <a:extLst>
                    <a:ext uri="{9D8B030D-6E8A-4147-A177-3AD203B41FA5}">
                      <a16:colId xmlns:a16="http://schemas.microsoft.com/office/drawing/2014/main" val="920348982"/>
                    </a:ext>
                  </a:extLst>
                </a:gridCol>
                <a:gridCol w="3478695">
                  <a:extLst>
                    <a:ext uri="{9D8B030D-6E8A-4147-A177-3AD203B41FA5}">
                      <a16:colId xmlns:a16="http://schemas.microsoft.com/office/drawing/2014/main" val="198668316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키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dirty="0" err="1">
                          <a:effectLst/>
                          <a:latin typeface="+mn-ea"/>
                          <a:ea typeface="+mn-ea"/>
                        </a:rPr>
                        <a:t>스위칭</a:t>
                      </a:r>
                      <a:b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R" sz="1000" dirty="0">
                          <a:effectLst/>
                          <a:latin typeface="+mn-ea"/>
                          <a:ea typeface="+mn-ea"/>
                        </a:rPr>
                        <a:t>스킬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마다 주변의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랜덤한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적에게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(10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지속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)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부채의 부족한 지속 피해를 보완하는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A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보호막과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형성합니다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이후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발사하여 번개를 유도합니다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* </a:t>
                      </a:r>
                      <a:r>
                        <a:rPr lang="ko-KR" altLang="en-US" sz="900" dirty="0" err="1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 보호막이 파괴되거나 적과의 거리가 멀어지면 사라집니다</a:t>
                      </a: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900" dirty="0">
                        <a:solidFill>
                          <a:srgbClr val="0B76A0"/>
                        </a:solidFill>
                        <a:effectLst/>
                        <a:latin typeface="페이퍼로지 4 Regular" pitchFamily="2" charset="-127"/>
                        <a:ea typeface="페이퍼로지 4 Regular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다른 스킬들의 피해를 한 곳에 집중하는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조작 난이도를 높이는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S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정면으로 번개를 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번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1:1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특화 전투의 컨셉을 극대화하는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D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해당 지점에 거대한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한 방이 강력한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F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천천히 세 걸음 걸으며 걸음마다 번개를 사방으로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무기의 컨셉을 가장 확실하게 보여주는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B2C943D-73C7-1E79-CF89-0769F80BA557}"/>
              </a:ext>
            </a:extLst>
          </p:cNvPr>
          <p:cNvSpPr txBox="1"/>
          <p:nvPr/>
        </p:nvSpPr>
        <p:spPr>
          <a:xfrm>
            <a:off x="1207915" y="5202554"/>
            <a:ext cx="9776169" cy="680312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ko-KR" altLang="en-US" sz="1200" dirty="0"/>
              <a:t>부채는 </a:t>
            </a:r>
            <a:r>
              <a:rPr lang="ko-KR" altLang="en-US" sz="1200" dirty="0">
                <a:solidFill>
                  <a:srgbClr val="FF0000"/>
                </a:solidFill>
              </a:rPr>
              <a:t>피해를 한 곳에 집중</a:t>
            </a:r>
            <a:r>
              <a:rPr lang="ko-KR" altLang="en-US" sz="1200" dirty="0"/>
              <a:t>시키기 위해 </a:t>
            </a:r>
            <a:r>
              <a:rPr lang="ko-KR" altLang="en-US" sz="1200" dirty="0">
                <a:solidFill>
                  <a:srgbClr val="FF0000"/>
                </a:solidFill>
              </a:rPr>
              <a:t>적에게 근접</a:t>
            </a:r>
            <a:r>
              <a:rPr lang="ko-KR" altLang="en-US" sz="1200" dirty="0"/>
              <a:t>하며 </a:t>
            </a:r>
            <a:r>
              <a:rPr lang="ko-KR" altLang="en-US" sz="1200" dirty="0">
                <a:solidFill>
                  <a:srgbClr val="FF0000"/>
                </a:solidFill>
              </a:rPr>
              <a:t>보호막을 유지</a:t>
            </a:r>
            <a:r>
              <a:rPr lang="ko-KR" altLang="en-US" sz="1200" dirty="0"/>
              <a:t>하는 전투를 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36A11AF3-B0C2-256E-146C-03CC9C2E595C}"/>
              </a:ext>
            </a:extLst>
          </p:cNvPr>
          <p:cNvSpPr/>
          <p:nvPr/>
        </p:nvSpPr>
        <p:spPr>
          <a:xfrm>
            <a:off x="5957055" y="4417170"/>
            <a:ext cx="277890" cy="561023"/>
          </a:xfrm>
          <a:prstGeom prst="downArrow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6C946-1898-0026-4AE0-731941252E5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E59B67-E4AA-8752-1DBF-AD581D309D9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47318CD-CC65-0DB6-D0FB-492328B2AAAC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4B15AFB-8681-AFF1-26AC-C44831FDA2D3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3DA1B0CF-B7CD-99AC-0D93-04D462A93DA1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240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BCEB3-C9E6-61B2-352B-641661B37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29F5F07-8AD6-8F2D-1A6B-8A893A0CD548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E3C775-E938-57C0-40C8-F4228E96CDF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C91E9C-00DE-C46E-1DFB-98CAC2CD270B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무기의 컨셉 및 특징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B8CDEC6-0EA0-438A-5D7B-A65830C39471}"/>
              </a:ext>
            </a:extLst>
          </p:cNvPr>
          <p:cNvGrpSpPr/>
          <p:nvPr/>
        </p:nvGrpSpPr>
        <p:grpSpPr>
          <a:xfrm>
            <a:off x="870215" y="1120372"/>
            <a:ext cx="4069918" cy="4778212"/>
            <a:chOff x="870215" y="1806264"/>
            <a:chExt cx="4069918" cy="4778212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447F1F1F-868A-02A5-9570-594D44527A26}"/>
                </a:ext>
              </a:extLst>
            </p:cNvPr>
            <p:cNvGrpSpPr/>
            <p:nvPr/>
          </p:nvGrpSpPr>
          <p:grpSpPr>
            <a:xfrm>
              <a:off x="870215" y="1806264"/>
              <a:ext cx="4069918" cy="4408132"/>
              <a:chOff x="7165852" y="-36729"/>
              <a:chExt cx="6082535" cy="6588000"/>
            </a:xfrm>
          </p:grpSpPr>
          <p:pic>
            <p:nvPicPr>
              <p:cNvPr id="25" name="그림 24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0F73CB28-533C-FD67-CEED-6C8853DD92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99021" y="-36729"/>
                <a:ext cx="3153830" cy="6588000"/>
              </a:xfrm>
              <a:prstGeom prst="rect">
                <a:avLst/>
              </a:prstGeom>
            </p:spPr>
          </p:pic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82FF36D6-AED3-61C5-A591-8A6365BAE51F}"/>
                  </a:ext>
                </a:extLst>
              </p:cNvPr>
              <p:cNvGrpSpPr/>
              <p:nvPr/>
            </p:nvGrpSpPr>
            <p:grpSpPr>
              <a:xfrm>
                <a:off x="7165852" y="2533666"/>
                <a:ext cx="2719700" cy="1080000"/>
                <a:chOff x="6750013" y="135000"/>
                <a:chExt cx="2719700" cy="1080000"/>
              </a:xfrm>
            </p:grpSpPr>
            <p:pic>
              <p:nvPicPr>
                <p:cNvPr id="34" name="그림 33" descr="흑백, 야외, 바퀴이(가) 표시된 사진&#10;&#10;중간 신뢰도로 자동 생성된 설명">
                  <a:extLst>
                    <a:ext uri="{FF2B5EF4-FFF2-40B4-BE49-F238E27FC236}">
                      <a16:creationId xmlns:a16="http://schemas.microsoft.com/office/drawing/2014/main" id="{05A704FB-97D3-DD17-4F89-426959E8DB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839" b="30342"/>
                <a:stretch/>
              </p:blipFill>
              <p:spPr>
                <a:xfrm>
                  <a:off x="7517056" y="135000"/>
                  <a:ext cx="1952657" cy="1079998"/>
                </a:xfrm>
                <a:prstGeom prst="rect">
                  <a:avLst/>
                </a:prstGeom>
              </p:spPr>
            </p:pic>
            <p:cxnSp>
              <p:nvCxnSpPr>
                <p:cNvPr id="36" name="직선 연결선 35">
                  <a:extLst>
                    <a:ext uri="{FF2B5EF4-FFF2-40B4-BE49-F238E27FC236}">
                      <a16:creationId xmlns:a16="http://schemas.microsoft.com/office/drawing/2014/main" id="{8B018136-B96A-E443-44BB-4967E6DDF5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83526" y="135000"/>
                  <a:ext cx="0" cy="108000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headEnd type="triangl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D6964A98-D890-FC44-F9FA-3D195A490182}"/>
                    </a:ext>
                  </a:extLst>
                </p:cNvPr>
                <p:cNvCxnSpPr>
                  <a:cxnSpLocks/>
                  <a:stCxn id="34" idx="0"/>
                </p:cNvCxnSpPr>
                <p:nvPr/>
              </p:nvCxnSpPr>
              <p:spPr>
                <a:xfrm flipH="1">
                  <a:off x="6800863" y="135000"/>
                  <a:ext cx="1692523" cy="0"/>
                </a:xfrm>
                <a:prstGeom prst="line">
                  <a:avLst/>
                </a:prstGeom>
                <a:ln w="6350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>
                  <a:extLst>
                    <a:ext uri="{FF2B5EF4-FFF2-40B4-BE49-F238E27FC236}">
                      <a16:creationId xmlns:a16="http://schemas.microsoft.com/office/drawing/2014/main" id="{693F5D3A-D6FD-C3A2-E790-63C83B8FDC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800863" y="1215000"/>
                  <a:ext cx="1727319" cy="0"/>
                </a:xfrm>
                <a:prstGeom prst="line">
                  <a:avLst/>
                </a:prstGeom>
                <a:ln w="6350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3F794F9-42BE-50C9-7A92-382B6F617A05}"/>
                    </a:ext>
                  </a:extLst>
                </p:cNvPr>
                <p:cNvSpPr txBox="1"/>
                <p:nvPr/>
              </p:nvSpPr>
              <p:spPr>
                <a:xfrm>
                  <a:off x="6750013" y="445011"/>
                  <a:ext cx="635340" cy="4599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atin typeface="페이퍼로지 4 Regular" pitchFamily="2" charset="-127"/>
                      <a:ea typeface="페이퍼로지 4 Regular" pitchFamily="2" charset="-127"/>
                    </a:rPr>
                    <a:t>30</a:t>
                  </a:r>
                  <a:endParaRPr lang="ko-KR" altLang="en-US" sz="1400" dirty="0">
                    <a:latin typeface="페이퍼로지 4 Regular" pitchFamily="2" charset="-127"/>
                    <a:ea typeface="페이퍼로지 4 Regular" pitchFamily="2" charset="-127"/>
                  </a:endParaRPr>
                </a:p>
              </p:txBody>
            </p:sp>
          </p:grp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8282D128-94AE-A4C7-C52D-1C3082586A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433368" y="-36729"/>
                <a:ext cx="0" cy="6588000"/>
              </a:xfrm>
              <a:prstGeom prst="line">
                <a:avLst/>
              </a:prstGeom>
              <a:ln>
                <a:solidFill>
                  <a:srgbClr val="FF0000"/>
                </a:solidFill>
                <a:headEnd type="triangl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EA1C0F0-7A7C-274E-6A2E-F1AC70A94119}"/>
                  </a:ext>
                </a:extLst>
              </p:cNvPr>
              <p:cNvSpPr txBox="1"/>
              <p:nvPr/>
            </p:nvSpPr>
            <p:spPr>
              <a:xfrm>
                <a:off x="12433368" y="3027282"/>
                <a:ext cx="815019" cy="4599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latin typeface="페이퍼로지 4 Regular" pitchFamily="2" charset="-127"/>
                    <a:ea typeface="페이퍼로지 4 Regular" pitchFamily="2" charset="-127"/>
                  </a:rPr>
                  <a:t>183</a:t>
                </a:r>
                <a:endParaRPr lang="ko-KR" altLang="en-US" sz="1400" dirty="0">
                  <a:latin typeface="페이퍼로지 4 Regular" pitchFamily="2" charset="-127"/>
                  <a:ea typeface="페이퍼로지 4 Regular" pitchFamily="2" charset="-127"/>
                </a:endParaRPr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423E09A6-F212-C313-0532-0E1537CA82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39423" y="6551271"/>
                <a:ext cx="2832100" cy="0"/>
              </a:xfrm>
              <a:prstGeom prst="line">
                <a:avLst/>
              </a:prstGeom>
              <a:ln w="635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4FCB7911-7B1A-20F2-C328-E51F3F4649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39423" y="-36729"/>
                <a:ext cx="2832100" cy="0"/>
              </a:xfrm>
              <a:prstGeom prst="line">
                <a:avLst/>
              </a:prstGeom>
              <a:ln w="635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381EB305-F277-B1D8-16D1-2775A346395C}"/>
                </a:ext>
              </a:extLst>
            </p:cNvPr>
            <p:cNvSpPr/>
            <p:nvPr/>
          </p:nvSpPr>
          <p:spPr>
            <a:xfrm>
              <a:off x="2229791" y="6431103"/>
              <a:ext cx="105910" cy="91302"/>
            </a:xfrm>
            <a:prstGeom prst="triangle">
              <a:avLst/>
            </a:prstGeom>
            <a:solidFill>
              <a:srgbClr val="0B76A0"/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6AE087A-0409-454F-3516-0B1CA96D62BA}"/>
                </a:ext>
              </a:extLst>
            </p:cNvPr>
            <p:cNvSpPr txBox="1"/>
            <p:nvPr/>
          </p:nvSpPr>
          <p:spPr>
            <a:xfrm>
              <a:off x="2339372" y="6369032"/>
              <a:ext cx="17251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latin typeface="+mn-ea"/>
                </a:rPr>
                <a:t>크기 비교 </a:t>
              </a:r>
              <a:r>
                <a:rPr lang="en-US" altLang="ko-KR" sz="800" dirty="0">
                  <a:latin typeface="+mn-ea"/>
                </a:rPr>
                <a:t>(</a:t>
              </a:r>
              <a:r>
                <a:rPr lang="ko-KR" altLang="en-US" sz="800" dirty="0">
                  <a:latin typeface="+mn-ea"/>
                </a:rPr>
                <a:t>남자 캐릭터 </a:t>
              </a:r>
              <a:r>
                <a:rPr lang="en-US" altLang="ko-KR" sz="800" dirty="0">
                  <a:latin typeface="+mn-ea"/>
                </a:rPr>
                <a:t>183cm</a:t>
              </a:r>
              <a:r>
                <a:rPr lang="ko-KR" altLang="en-US" sz="800" dirty="0">
                  <a:latin typeface="+mn-ea"/>
                </a:rPr>
                <a:t> 기준</a:t>
              </a:r>
              <a:r>
                <a:rPr lang="en-US" altLang="ko-KR" sz="800" dirty="0">
                  <a:latin typeface="+mn-ea"/>
                </a:rPr>
                <a:t>)</a:t>
              </a:r>
            </a:p>
          </p:txBody>
        </p:sp>
      </p:grp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4191A8DB-096C-238E-ABF1-A60700D20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492591"/>
              </p:ext>
            </p:extLst>
          </p:nvPr>
        </p:nvGraphicFramePr>
        <p:xfrm>
          <a:off x="6202042" y="3475426"/>
          <a:ext cx="5224158" cy="200667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97963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412619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</a:tblGrid>
              <a:tr h="494676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외형 컨셉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검은색 바탕에 흰색 번개 줄기들이 일렁이는 동양풍 </a:t>
                      </a:r>
                      <a:r>
                        <a:rPr lang="ko-KR" altLang="en-US" sz="1000" dirty="0" err="1">
                          <a:latin typeface="+mn-ea"/>
                          <a:ea typeface="+mn-ea"/>
                        </a:rPr>
                        <a:t>접부채</a:t>
                      </a: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공격 속도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보통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조작 난이도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높음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특징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번개를 다루는 마법 무기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239341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058F2B40-BF89-834A-59B9-981508419EA0}"/>
              </a:ext>
            </a:extLst>
          </p:cNvPr>
          <p:cNvGrpSpPr/>
          <p:nvPr/>
        </p:nvGrpSpPr>
        <p:grpSpPr>
          <a:xfrm>
            <a:off x="6486525" y="1120372"/>
            <a:ext cx="4575710" cy="1929765"/>
            <a:chOff x="890440" y="1928595"/>
            <a:chExt cx="6130942" cy="2585670"/>
          </a:xfrm>
        </p:grpSpPr>
        <p:pic>
          <p:nvPicPr>
            <p:cNvPr id="51" name="그림 50" descr="흑백, 야외, 바퀴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FBCB0E7B-B17B-28BE-E9DC-0C107B784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440" y="1992328"/>
              <a:ext cx="2866551" cy="2521937"/>
            </a:xfrm>
            <a:prstGeom prst="rect">
              <a:avLst/>
            </a:prstGeom>
          </p:spPr>
        </p:pic>
        <p:pic>
          <p:nvPicPr>
            <p:cNvPr id="52" name="그림 51" descr="손부채, 다크, 팬이(가) 표시된 사진&#10;&#10;자동 생성된 설명">
              <a:extLst>
                <a:ext uri="{FF2B5EF4-FFF2-40B4-BE49-F238E27FC236}">
                  <a16:creationId xmlns:a16="http://schemas.microsoft.com/office/drawing/2014/main" id="{AA13F3AA-D2D4-091A-DC78-803E44529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3224" y="1928595"/>
              <a:ext cx="3328158" cy="2324630"/>
            </a:xfrm>
            <a:prstGeom prst="rect">
              <a:avLst/>
            </a:prstGeom>
          </p:spPr>
        </p:pic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FB2868B-6601-2C18-9B4E-38613D30DF9A}"/>
              </a:ext>
            </a:extLst>
          </p:cNvPr>
          <p:cNvGrpSpPr/>
          <p:nvPr/>
        </p:nvGrpSpPr>
        <p:grpSpPr>
          <a:xfrm>
            <a:off x="8161380" y="3097703"/>
            <a:ext cx="1147044" cy="215444"/>
            <a:chOff x="9144610" y="3980347"/>
            <a:chExt cx="1147044" cy="215444"/>
          </a:xfrm>
        </p:grpSpPr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87055E82-360C-8EA8-5F1C-425C63F35AAA}"/>
                </a:ext>
              </a:extLst>
            </p:cNvPr>
            <p:cNvSpPr/>
            <p:nvPr/>
          </p:nvSpPr>
          <p:spPr>
            <a:xfrm>
              <a:off x="9144610" y="4042418"/>
              <a:ext cx="105910" cy="91302"/>
            </a:xfrm>
            <a:prstGeom prst="triangle">
              <a:avLst/>
            </a:prstGeom>
            <a:solidFill>
              <a:srgbClr val="0B76A0"/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7D85DD-D740-909D-5BA3-8DFB4B1D241C}"/>
                </a:ext>
              </a:extLst>
            </p:cNvPr>
            <p:cNvSpPr txBox="1"/>
            <p:nvPr/>
          </p:nvSpPr>
          <p:spPr>
            <a:xfrm>
              <a:off x="9254191" y="3980347"/>
              <a:ext cx="10374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latin typeface="+mn-ea"/>
                </a:rPr>
                <a:t>무기 레퍼런스 이미지</a:t>
              </a:r>
              <a:endParaRPr lang="en-US" altLang="ko-KR" sz="800" dirty="0">
                <a:latin typeface="+mn-ea"/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E968B478-5DF5-69D7-4561-DC23457CB883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900D5F-D3BB-33F6-9F1C-0C036C22F900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2562C87-CCD7-7853-2832-884AE261EB5D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0DAB42-5902-A5BD-86B6-FD03FC577BF0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7F5ADA-E535-FAE4-5285-015E50F5DA9D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BDCB4673-D83F-0503-14F8-F7A1F40873F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8373DD0D-2125-5294-AE85-CE6A7D010A5F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CBFB377E-05AB-B1DB-0404-002CE79EDE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635722CA-AC1A-7091-7EC7-6004E02FD1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52645D1C-7660-033E-5CA3-555AC252CA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3AC2572-BEEF-0B62-05C3-A5A87C9DCE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EC5545E8-9731-E5D7-9BB3-9DD4E969E345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69027C63-B6A6-A197-B869-6A42B179A85E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39585A12-4A21-A45A-BA3A-715F70547C78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DCA97E5F-D443-1BE9-800A-77327DC76F9E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99B82576-96D1-407E-58CC-DD4FC9BA67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EF956D53-E1F3-E7B8-C1EA-1ACB083E9A28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91FCF8B9-237C-9B73-8B18-110C678261E5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3552433D-34C0-65BD-6DFE-34AC8C3E31C0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724216F9-9317-354F-F796-3F3E559C99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C1CE1155-0511-B15D-E313-60C95136F5AB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69582FD9-4AD8-A877-0E48-7214C0212130}"/>
              </a:ext>
            </a:extLst>
          </p:cNvPr>
          <p:cNvSpPr txBox="1"/>
          <p:nvPr/>
        </p:nvSpPr>
        <p:spPr>
          <a:xfrm>
            <a:off x="210640" y="489472"/>
            <a:ext cx="11838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무기 크기는 엔진에서 </a:t>
            </a:r>
            <a:r>
              <a:rPr lang="ko-KR" altLang="en-US" sz="2400" dirty="0" err="1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쿼터뷰로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</a:t>
            </a:r>
            <a:r>
              <a:rPr lang="ko-KR" altLang="en-US" sz="2400" dirty="0" err="1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만든거에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무기의 크기를 넣어보고 잘 보이는지</a:t>
            </a:r>
            <a:r>
              <a:rPr lang="en-US" altLang="ko-KR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확인하며 조정하기</a:t>
            </a:r>
            <a:r>
              <a:rPr lang="en-US" altLang="ko-KR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2393E6-D992-D98C-696D-37F241B4CEB8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7CECFB1-1D83-576D-EB36-B57243B874CC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24D3ACC2-B8B9-E130-2FB0-2DF96C4FD184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83FEBACA-B941-AB5D-8567-CCEBDCA32FA0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8950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5CE10-6B98-6FE8-E06C-D63BEDD93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8F212ED-551D-3EA5-5BE2-B68161E8A740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CAA4FD-77DF-787F-5D20-2D8DEE0FBD1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566A75-BD33-85D9-17A2-FB9854ECC12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이펙트 컨셉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F7253264-68DA-B1C9-71F6-FECE839FC921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2B7EAA7-CAAB-FC66-B7D5-5BE7BADF2F94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08AB127-A2D4-C6D5-391B-FE6DA8502DED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DE0954-5AF0-5220-B298-91A2AADC0274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1BCF3A-CC8A-1633-2DBE-E09508A374FE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A12C0A9D-B082-B372-D5EA-F7225CE68067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386748D6-9E0A-81BF-E74F-16DEB2808B03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DD7ED103-F5F2-E014-0669-241E536240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D8FF9482-9384-A365-BA67-CEB8BC5EC4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7091A23-ABB4-7900-70B0-FAFBE47276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6488452-A65F-5A7C-2FC2-8A259B3603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0F620A57-0F11-C11E-7B7C-486015F3F72F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E2D3BB20-67D0-EB35-67DF-EA5C773638D2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1FF1D5FA-814C-FCAF-8FCD-870A584942A2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66D15616-A3CA-3D3C-6A03-70663DD6B3F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0A17A065-60B0-12F7-B90B-5F8A4937C63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38162337-F1FB-42E5-1A6B-54FF2A199530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16EAC125-8439-B430-49A2-71FDFFBA6A22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39E9420A-78F1-0782-9224-5E84EF2B2B54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C864F810-EA20-5547-89E3-D7F0497F22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1B0B8267-240D-78DC-8340-C5BEEB70860B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2FD4C17-8880-920B-2DE6-1BB4BF12028E}"/>
              </a:ext>
            </a:extLst>
          </p:cNvPr>
          <p:cNvGrpSpPr/>
          <p:nvPr/>
        </p:nvGrpSpPr>
        <p:grpSpPr>
          <a:xfrm>
            <a:off x="2519748" y="4555389"/>
            <a:ext cx="1328184" cy="215444"/>
            <a:chOff x="4426143" y="4397791"/>
            <a:chExt cx="1328184" cy="215444"/>
          </a:xfrm>
        </p:grpSpPr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78BEF0E3-8176-F6C2-7F68-64348AE69F97}"/>
                </a:ext>
              </a:extLst>
            </p:cNvPr>
            <p:cNvSpPr/>
            <p:nvPr/>
          </p:nvSpPr>
          <p:spPr>
            <a:xfrm>
              <a:off x="4426143" y="4459862"/>
              <a:ext cx="105910" cy="91302"/>
            </a:xfrm>
            <a:prstGeom prst="triangle">
              <a:avLst/>
            </a:prstGeom>
            <a:solidFill>
              <a:srgbClr val="F2F2F2"/>
            </a:solidFill>
            <a:ln>
              <a:solidFill>
                <a:srgbClr val="0A6D9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1E61FDB-3604-B119-909D-92B91A28F534}"/>
                </a:ext>
              </a:extLst>
            </p:cNvPr>
            <p:cNvSpPr txBox="1"/>
            <p:nvPr/>
          </p:nvSpPr>
          <p:spPr>
            <a:xfrm>
              <a:off x="4535724" y="4397791"/>
              <a:ext cx="121860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b="1" dirty="0">
                  <a:latin typeface="+mn-ea"/>
                </a:rPr>
                <a:t>번개 이펙트 색상 예시</a:t>
              </a:r>
              <a:endParaRPr lang="en-US" altLang="ko-KR" sz="800" b="1" dirty="0">
                <a:latin typeface="+mn-ea"/>
              </a:endParaRPr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8123583-AC5E-6CA9-4317-1E85F95E4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357706"/>
              </p:ext>
            </p:extLst>
          </p:nvPr>
        </p:nvGraphicFramePr>
        <p:xfrm>
          <a:off x="1539067" y="1036309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06422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6672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번개 이펙트 색상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번개 방출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</a:t>
                      </a:r>
                      <a:endParaRPr lang="en-US" alt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검은색 베이스에 흰색이 섞여 있는 번개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 err="1">
                          <a:latin typeface="+mn-ea"/>
                          <a:ea typeface="+mn-ea"/>
                        </a:rPr>
                        <a:t>천뢰침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 유무에 따라 달라지는 번개의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10" name="그림 9" descr="물, 흑백이(가) 표시된 사진&#10;&#10;자동 생성된 설명">
            <a:extLst>
              <a:ext uri="{FF2B5EF4-FFF2-40B4-BE49-F238E27FC236}">
                <a16:creationId xmlns:a16="http://schemas.microsoft.com/office/drawing/2014/main" id="{EC39E7A8-76D0-6813-EFA5-8A3C28793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883" y="1575144"/>
            <a:ext cx="2834641" cy="3448050"/>
          </a:xfrm>
          <a:prstGeom prst="rect">
            <a:avLst/>
          </a:prstGeom>
        </p:spPr>
      </p:pic>
      <p:pic>
        <p:nvPicPr>
          <p:cNvPr id="39" name="Picture 14">
            <a:extLst>
              <a:ext uri="{FF2B5EF4-FFF2-40B4-BE49-F238E27FC236}">
                <a16:creationId xmlns:a16="http://schemas.microsoft.com/office/drawing/2014/main" id="{1768778F-BBDF-AD89-5778-C526D04CAD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46" t="2936" r="30857" b="55654"/>
          <a:stretch/>
        </p:blipFill>
        <p:spPr bwMode="auto">
          <a:xfrm rot="16200000">
            <a:off x="7290547" y="1226233"/>
            <a:ext cx="1496499" cy="2984347"/>
          </a:xfrm>
          <a:prstGeom prst="rect">
            <a:avLst/>
          </a:prstGeom>
          <a:noFill/>
          <a:effectLst>
            <a:glow rad="101600">
              <a:schemeClr val="bg1">
                <a:lumMod val="8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B533E000-2C41-2FF2-8298-C3571A806E08}"/>
              </a:ext>
            </a:extLst>
          </p:cNvPr>
          <p:cNvSpPr txBox="1"/>
          <p:nvPr/>
        </p:nvSpPr>
        <p:spPr>
          <a:xfrm>
            <a:off x="7327704" y="1701324"/>
            <a:ext cx="1422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latin typeface="+mn-ea"/>
              </a:rPr>
              <a:t>&lt;</a:t>
            </a:r>
            <a:r>
              <a:rPr lang="ko-KR" altLang="en-US" sz="900" dirty="0">
                <a:latin typeface="+mn-ea"/>
              </a:rPr>
              <a:t>기본적인 번개 방출 모양</a:t>
            </a:r>
            <a:r>
              <a:rPr lang="en-US" altLang="ko-KR" sz="900" dirty="0">
                <a:latin typeface="+mn-ea"/>
              </a:rPr>
              <a:t>&gt;</a:t>
            </a:r>
          </a:p>
        </p:txBody>
      </p:sp>
      <p:pic>
        <p:nvPicPr>
          <p:cNvPr id="35" name="Picture 16">
            <a:extLst>
              <a:ext uri="{FF2B5EF4-FFF2-40B4-BE49-F238E27FC236}">
                <a16:creationId xmlns:a16="http://schemas.microsoft.com/office/drawing/2014/main" id="{96D7208E-84E1-C633-8650-ABE17E7D4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59" r="60832"/>
          <a:stretch/>
        </p:blipFill>
        <p:spPr bwMode="auto">
          <a:xfrm rot="16200000">
            <a:off x="7488332" y="2775432"/>
            <a:ext cx="1100929" cy="3142233"/>
          </a:xfrm>
          <a:prstGeom prst="rect">
            <a:avLst/>
          </a:prstGeom>
          <a:noFill/>
          <a:effectLst>
            <a:glow rad="101600">
              <a:schemeClr val="bg1">
                <a:lumMod val="8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1A7A2D66-053B-2FB1-29F1-1EE6617C8397}"/>
              </a:ext>
            </a:extLst>
          </p:cNvPr>
          <p:cNvSpPr txBox="1"/>
          <p:nvPr/>
        </p:nvSpPr>
        <p:spPr>
          <a:xfrm>
            <a:off x="7213891" y="3670446"/>
            <a:ext cx="16498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latin typeface="+mn-ea"/>
              </a:rPr>
              <a:t>&lt;</a:t>
            </a:r>
            <a:r>
              <a:rPr lang="ko-KR" altLang="en-US" sz="900" dirty="0" err="1">
                <a:latin typeface="+mn-ea"/>
              </a:rPr>
              <a:t>천뢰침을</a:t>
            </a:r>
            <a:r>
              <a:rPr lang="ko-KR" altLang="en-US" sz="900" dirty="0">
                <a:latin typeface="+mn-ea"/>
              </a:rPr>
              <a:t> 향한 번개 방출 모양</a:t>
            </a:r>
            <a:r>
              <a:rPr lang="en-US" altLang="ko-KR" sz="900" dirty="0">
                <a:latin typeface="+mn-ea"/>
              </a:rPr>
              <a:t>&gt;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D7E79-FE27-AF1D-C75A-4B0FE431D6B7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30AA9D0-8F05-A63D-AD0E-AC8021684A6E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F6C5B32D-73D5-EF12-92AB-9018ABC7B0C1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245F3C0-C54E-93F5-BD63-CB4B656A68FC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1441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25196-0503-22B4-3FAD-1876F9811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76FB60C-2FED-C790-5A5A-29CFF12E2471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35A38B-F122-B724-261D-7CE538DF74F7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1512A5-ECD7-0415-1D6B-A13CD5203C4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(3)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모션 컨셉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BFCCF456-8A34-7E45-21B2-1FE561FE87DB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DA7EDD-5D62-77D1-AF7C-05C8D93A4E5D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449401-9C2B-7B6F-75CB-FA5AAFB186B5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69669D-F188-9568-22D1-3B82CF402321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C9407E3-7D65-BE92-5E2B-B985CBBED9C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523573A2-E472-3841-C5B9-283C12F7FAC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E193999F-07BE-5F52-29A2-2337A0436E15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45C4B74-BC14-9631-1A1F-7E68F90264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A98AFD8-48DC-3695-E02A-7D70E8EC2E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F00BC67E-B073-2B6D-201B-E93CFD77F1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408B9529-23EB-5F58-030F-89E25453D0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9E14FEF8-5AB1-1668-6C32-09B245F3CC2F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3D4B1779-C23B-E9E1-D040-06339D6D6EF3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4F1B5429-F55F-0FB9-635C-695F13C9CD74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91BAC0F0-368A-9273-0128-D9EC8F32689D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AC84EEF8-3CDE-DBCE-69D1-9C8B54ED09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143B5351-22F1-E91D-4892-56B612766585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2FE4D744-B116-9747-6183-255DB0B1BBCC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CC89FAE4-D4F5-2399-CD8F-1CD69EBDB6ED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96BFD4B3-A58E-0D81-E315-ACA3515596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7B5ECC03-0339-4C37-DE6A-D2F46DC7C3DF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F291D3F7-A180-5B5C-667B-E5528D077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838" y="1678524"/>
            <a:ext cx="1851868" cy="370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>
            <a:extLst>
              <a:ext uri="{FF2B5EF4-FFF2-40B4-BE49-F238E27FC236}">
                <a16:creationId xmlns:a16="http://schemas.microsoft.com/office/drawing/2014/main" id="{EF93F092-6FC8-9CC5-C5A2-CC437C39C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1" t="21838" r="18105" b="11341"/>
          <a:stretch/>
        </p:blipFill>
        <p:spPr bwMode="auto">
          <a:xfrm>
            <a:off x="2673616" y="1854679"/>
            <a:ext cx="3064597" cy="370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>
            <a:extLst>
              <a:ext uri="{FF2B5EF4-FFF2-40B4-BE49-F238E27FC236}">
                <a16:creationId xmlns:a16="http://schemas.microsoft.com/office/drawing/2014/main" id="{4351B840-1EF5-D0E6-C50D-255FD3B1B8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4" t="18017" r="29284" b="8418"/>
          <a:stretch/>
        </p:blipFill>
        <p:spPr bwMode="auto">
          <a:xfrm>
            <a:off x="9465606" y="1294180"/>
            <a:ext cx="2296993" cy="420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4">
            <a:extLst>
              <a:ext uri="{FF2B5EF4-FFF2-40B4-BE49-F238E27FC236}">
                <a16:creationId xmlns:a16="http://schemas.microsoft.com/office/drawing/2014/main" id="{E7FC92F0-BE25-E68F-EFC6-AB3958E68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789" y="1204863"/>
            <a:ext cx="2762250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4D428EB-E04D-F3B7-55FE-CAFDA1C54733}"/>
              </a:ext>
            </a:extLst>
          </p:cNvPr>
          <p:cNvSpPr txBox="1"/>
          <p:nvPr/>
        </p:nvSpPr>
        <p:spPr>
          <a:xfrm>
            <a:off x="210640" y="962563"/>
            <a:ext cx="2824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모션 컨셉 내용 채우기</a:t>
            </a:r>
            <a:endParaRPr lang="en-US" altLang="ko-KR" sz="2400" dirty="0">
              <a:solidFill>
                <a:srgbClr val="FF0000"/>
              </a:solidFill>
              <a:effectLst>
                <a:glow rad="127000">
                  <a:schemeClr val="bg1"/>
                </a:glow>
              </a:effectLst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DDA8F9-25A1-C601-F9CA-C34620D8FD76}"/>
              </a:ext>
            </a:extLst>
          </p:cNvPr>
          <p:cNvSpPr txBox="1"/>
          <p:nvPr/>
        </p:nvSpPr>
        <p:spPr>
          <a:xfrm>
            <a:off x="3717405" y="771793"/>
            <a:ext cx="2438488" cy="522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조선시대 선비의 여유롭고 절제된 동작</a:t>
            </a: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춤을 추는 듯한 동작에 액션성을 더한 컨셉</a:t>
            </a:r>
            <a:endParaRPr lang="en-US" altLang="ko-KR" sz="10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4600C-87DB-226A-7158-2EE76206BA3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50A0A1B-E8A3-86D4-2F5B-FA895602645E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AB959115-2E0E-5FE1-510E-90D7C121D1F8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F652597E-7DE0-B0E7-214C-01D7BFBF5A7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79350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8E57D-A099-F5FE-5F9E-F41734826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CA54FED7-D0B5-881C-5564-BAAE9954F89E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8B6EB-CDCB-22DB-B9F0-5418CE97573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4E886A-B257-6E3F-B951-4A8023D4C234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9655AA86-DE78-725C-04E0-7CAD83A42948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314ED2-FF0C-AE34-C7DB-7F6622FCAAC4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41CFFB6-D7CC-19E0-0DCC-4AA7AF18772A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D61BE2-1502-2CBB-A367-75FF1C45F121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579778-6BE3-4F17-77C9-360777549C5D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2B589D4B-03EA-4E72-9F6B-28F04586D5F9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082DA504-FD98-AE83-FE8F-B2EFD4D4CD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932CD174-FB05-CCED-1EB7-C60E492C6A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0C4AF43B-C7D1-97C4-1ADA-D800A2E988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2F8B78E0-9CD0-BD48-BAE3-B895694E25F3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EBE0937A-5B55-4819-8046-A5AFCEF5817E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704751B4-219F-24FB-4119-C164D25898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E56BB453-EBE2-4655-1BC9-264EE4DA9EE6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0EA4B4E8-07E8-0436-32CA-F4FC0876B8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1743BE87-CF9F-81C0-680C-3E8D1846A809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5BD38236-5F85-23F3-7341-F1C04048CA64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2FE4F13A-90FF-F624-68AB-0E52B58737D7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3F8EDDBD-7B91-5F71-4A77-2DD4914C48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9D07FA90-619D-9532-5376-D2E90DB456CD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19D30D9B-60D6-A1D8-478C-E6CA23DB35C3}"/>
              </a:ext>
            </a:extLst>
          </p:cNvPr>
          <p:cNvSpPr/>
          <p:nvPr/>
        </p:nvSpPr>
        <p:spPr>
          <a:xfrm>
            <a:off x="285401" y="1065683"/>
            <a:ext cx="2062119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BD12CC4B-AFB2-15C7-66BF-AFC5042C7FD6}"/>
              </a:ext>
            </a:extLst>
          </p:cNvPr>
          <p:cNvGrpSpPr/>
          <p:nvPr/>
        </p:nvGrpSpPr>
        <p:grpSpPr>
          <a:xfrm>
            <a:off x="286014" y="4921944"/>
            <a:ext cx="2060892" cy="108000"/>
            <a:chOff x="286014" y="4622228"/>
            <a:chExt cx="2060892" cy="108000"/>
          </a:xfrm>
        </p:grpSpPr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E37280CE-1171-CC79-36B5-A8C52F10BB9E}"/>
                </a:ext>
              </a:extLst>
            </p:cNvPr>
            <p:cNvCxnSpPr>
              <a:cxnSpLocks/>
            </p:cNvCxnSpPr>
            <p:nvPr/>
          </p:nvCxnSpPr>
          <p:spPr>
            <a:xfrm>
              <a:off x="286014" y="4676228"/>
              <a:ext cx="2060892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다이아몬드 106">
              <a:extLst>
                <a:ext uri="{FF2B5EF4-FFF2-40B4-BE49-F238E27FC236}">
                  <a16:creationId xmlns:a16="http://schemas.microsoft.com/office/drawing/2014/main" id="{B67A92F6-7FDC-6AA7-CCAF-8339677E2E3F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2C4CE366-DA6A-0055-C378-C12B910224F4}"/>
              </a:ext>
            </a:extLst>
          </p:cNvPr>
          <p:cNvSpPr/>
          <p:nvPr/>
        </p:nvSpPr>
        <p:spPr>
          <a:xfrm>
            <a:off x="285401" y="1054794"/>
            <a:ext cx="2061505" cy="342244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A9CD350A-9BA6-30A0-39BD-DA22111D11D4}"/>
              </a:ext>
            </a:extLst>
          </p:cNvPr>
          <p:cNvSpPr/>
          <p:nvPr/>
        </p:nvSpPr>
        <p:spPr>
          <a:xfrm>
            <a:off x="1250420" y="132895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96AE3B41-4EDB-0596-B666-600265863ACA}"/>
              </a:ext>
            </a:extLst>
          </p:cNvPr>
          <p:cNvGrpSpPr/>
          <p:nvPr/>
        </p:nvGrpSpPr>
        <p:grpSpPr>
          <a:xfrm>
            <a:off x="481857" y="1790632"/>
            <a:ext cx="1669206" cy="2791717"/>
            <a:chOff x="535014" y="1502344"/>
            <a:chExt cx="2624412" cy="4389281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3306B33-8A5D-25E5-2E40-D746D238A2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04" t="-835" r="19806"/>
            <a:stretch/>
          </p:blipFill>
          <p:spPr bwMode="auto">
            <a:xfrm>
              <a:off x="535014" y="1502344"/>
              <a:ext cx="2624412" cy="4389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그림 91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19E34736-91D5-B3AD-009C-DA58B3460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1067621" y="3668037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CEDAFE4-C019-B675-0F63-99D51C107D1F}"/>
              </a:ext>
            </a:extLst>
          </p:cNvPr>
          <p:cNvSpPr txBox="1"/>
          <p:nvPr/>
        </p:nvSpPr>
        <p:spPr>
          <a:xfrm>
            <a:off x="379345" y="5277761"/>
            <a:ext cx="1874231" cy="291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허리 뒤쪽에 비스듬히 착용합니다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F4F74D-08EE-7F9E-547D-213339F4F3B3}"/>
              </a:ext>
            </a:extLst>
          </p:cNvPr>
          <p:cNvSpPr txBox="1"/>
          <p:nvPr/>
        </p:nvSpPr>
        <p:spPr>
          <a:xfrm>
            <a:off x="519005" y="110280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무기 착용 위치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EA4985DE-694B-FE79-944B-5C73A17F8A16}"/>
              </a:ext>
            </a:extLst>
          </p:cNvPr>
          <p:cNvSpPr/>
          <p:nvPr/>
        </p:nvSpPr>
        <p:spPr>
          <a:xfrm>
            <a:off x="259611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C983EBE-91B4-60FC-751A-F7367D8FE596}"/>
              </a:ext>
            </a:extLst>
          </p:cNvPr>
          <p:cNvSpPr/>
          <p:nvPr/>
        </p:nvSpPr>
        <p:spPr>
          <a:xfrm>
            <a:off x="259611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다이아몬드 113">
            <a:extLst>
              <a:ext uri="{FF2B5EF4-FFF2-40B4-BE49-F238E27FC236}">
                <a16:creationId xmlns:a16="http://schemas.microsoft.com/office/drawing/2014/main" id="{F9017026-A3FA-C513-10D1-6F0377BCEFF5}"/>
              </a:ext>
            </a:extLst>
          </p:cNvPr>
          <p:cNvSpPr/>
          <p:nvPr/>
        </p:nvSpPr>
        <p:spPr>
          <a:xfrm>
            <a:off x="400607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DA4C088-FA76-C06E-A564-3D8A26E8C110}"/>
              </a:ext>
            </a:extLst>
          </p:cNvPr>
          <p:cNvSpPr txBox="1"/>
          <p:nvPr/>
        </p:nvSpPr>
        <p:spPr>
          <a:xfrm>
            <a:off x="327496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01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5B9B6E0D-D131-2DC5-DABC-EBB22F41E1CB}"/>
              </a:ext>
            </a:extLst>
          </p:cNvPr>
          <p:cNvSpPr/>
          <p:nvPr/>
        </p:nvSpPr>
        <p:spPr>
          <a:xfrm>
            <a:off x="682009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D5DEBD9C-BF39-0FD5-3D45-ADA26526DCDA}"/>
              </a:ext>
            </a:extLst>
          </p:cNvPr>
          <p:cNvSpPr/>
          <p:nvPr/>
        </p:nvSpPr>
        <p:spPr>
          <a:xfrm>
            <a:off x="682009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664C0F35-E50B-0C65-2887-CC5F8AE0FF88}"/>
              </a:ext>
            </a:extLst>
          </p:cNvPr>
          <p:cNvSpPr/>
          <p:nvPr/>
        </p:nvSpPr>
        <p:spPr>
          <a:xfrm>
            <a:off x="823005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9ADE3CA-8E7E-6C31-E07D-7D7CBBEFAD0F}"/>
              </a:ext>
            </a:extLst>
          </p:cNvPr>
          <p:cNvSpPr txBox="1"/>
          <p:nvPr/>
        </p:nvSpPr>
        <p:spPr>
          <a:xfrm>
            <a:off x="749894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02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E7C2645B-BAA9-B283-8304-4909FF0CDB95}"/>
              </a:ext>
            </a:extLst>
          </p:cNvPr>
          <p:cNvGrpSpPr/>
          <p:nvPr/>
        </p:nvGrpSpPr>
        <p:grpSpPr>
          <a:xfrm>
            <a:off x="7549489" y="1836720"/>
            <a:ext cx="1493212" cy="2568564"/>
            <a:chOff x="4513669" y="1482873"/>
            <a:chExt cx="2148026" cy="3694950"/>
          </a:xfrm>
        </p:grpSpPr>
        <p:pic>
          <p:nvPicPr>
            <p:cNvPr id="103" name="Picture 6">
              <a:extLst>
                <a:ext uri="{FF2B5EF4-FFF2-40B4-BE49-F238E27FC236}">
                  <a16:creationId xmlns:a16="http://schemas.microsoft.com/office/drawing/2014/main" id="{08CA5B5F-57F4-FF7B-467B-6FF8741494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1366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" name="그림 103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896A16D8-F609-F49B-9497-4F95E28D2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4726805" y="3488195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  <p:pic>
          <p:nvPicPr>
            <p:cNvPr id="108" name="Picture 6">
              <a:extLst>
                <a:ext uri="{FF2B5EF4-FFF2-40B4-BE49-F238E27FC236}">
                  <a16:creationId xmlns:a16="http://schemas.microsoft.com/office/drawing/2014/main" id="{2801E1C9-9CFD-5E8A-B7D9-77F87C6E47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3414" b="91247" l="22647" r="76471">
                          <a14:foregroundMark x1="75000" y1="62144" x2="76176" y2="71554"/>
                          <a14:foregroundMark x1="76471" y1="58862" x2="76471" y2="67396"/>
                          <a14:backgroundMark x1="44412" y1="23195" x2="44412" y2="40263"/>
                          <a14:backgroundMark x1="46176" y1="22319" x2="50000" y2="468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2903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8C16B076-8378-16A5-3435-755D56DF8394}"/>
              </a:ext>
            </a:extLst>
          </p:cNvPr>
          <p:cNvGrpSpPr/>
          <p:nvPr/>
        </p:nvGrpSpPr>
        <p:grpSpPr>
          <a:xfrm>
            <a:off x="2596115" y="4921944"/>
            <a:ext cx="2952000" cy="108000"/>
            <a:chOff x="-159540" y="4622228"/>
            <a:chExt cx="2952000" cy="108000"/>
          </a:xfrm>
        </p:grpSpPr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F2E84CBF-11F3-6EC5-67EF-C90E5C8E3859}"/>
                </a:ext>
              </a:extLst>
            </p:cNvPr>
            <p:cNvCxnSpPr>
              <a:cxnSpLocks/>
            </p:cNvCxnSpPr>
            <p:nvPr/>
          </p:nvCxnSpPr>
          <p:spPr>
            <a:xfrm>
              <a:off x="-159540" y="4676228"/>
              <a:ext cx="295200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다이아몬드 112">
              <a:extLst>
                <a:ext uri="{FF2B5EF4-FFF2-40B4-BE49-F238E27FC236}">
                  <a16:creationId xmlns:a16="http://schemas.microsoft.com/office/drawing/2014/main" id="{3EB19A47-28B7-0B29-A292-598B16B764C9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65ED28B4-15F6-88B7-847B-0CCA77238E42}"/>
              </a:ext>
            </a:extLst>
          </p:cNvPr>
          <p:cNvSpPr txBox="1"/>
          <p:nvPr/>
        </p:nvSpPr>
        <p:spPr>
          <a:xfrm>
            <a:off x="6964644" y="5232704"/>
            <a:ext cx="2662908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800"/>
              </a:spcAft>
              <a:defRPr/>
            </a:pPr>
            <a:r>
              <a:rPr lang="ko-KR" altLang="en-US" sz="1000" b="0" dirty="0">
                <a:latin typeface="+mn-ea"/>
                <a:ea typeface="+mn-ea"/>
              </a:rPr>
              <a:t>양 손으로 뒷짐을 지며 고개를 위로 들어 올립니다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>
                <a:latin typeface="+mn-ea"/>
              </a:rPr>
              <a:t>이후 햇빛을 가리듯 왼손을 눈썹위로 가져갑니다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29108ACA-6113-F295-C0B8-3B213994DA89}"/>
              </a:ext>
            </a:extLst>
          </p:cNvPr>
          <p:cNvCxnSpPr>
            <a:cxnSpLocks/>
          </p:cNvCxnSpPr>
          <p:nvPr/>
        </p:nvCxnSpPr>
        <p:spPr>
          <a:xfrm>
            <a:off x="6820095" y="4940420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4" name="다이아몬드 1023">
            <a:extLst>
              <a:ext uri="{FF2B5EF4-FFF2-40B4-BE49-F238E27FC236}">
                <a16:creationId xmlns:a16="http://schemas.microsoft.com/office/drawing/2014/main" id="{0039AE50-897D-3D2E-CA2A-0D833B024364}"/>
              </a:ext>
            </a:extLst>
          </p:cNvPr>
          <p:cNvSpPr/>
          <p:nvPr/>
        </p:nvSpPr>
        <p:spPr>
          <a:xfrm>
            <a:off x="8242095" y="4886420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56388BCE-B2FA-0B48-C699-CEADA8C585B9}"/>
              </a:ext>
            </a:extLst>
          </p:cNvPr>
          <p:cNvSpPr txBox="1"/>
          <p:nvPr/>
        </p:nvSpPr>
        <p:spPr>
          <a:xfrm>
            <a:off x="2825629" y="5342204"/>
            <a:ext cx="2492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다리를 가지런히 모으고 서 가볍게 호흡합니다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588E01-82F6-D1FD-6C83-5FA625A275DA}"/>
              </a:ext>
            </a:extLst>
          </p:cNvPr>
          <p:cNvSpPr txBox="1"/>
          <p:nvPr/>
        </p:nvSpPr>
        <p:spPr>
          <a:xfrm>
            <a:off x="7081971" y="5970815"/>
            <a:ext cx="36471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lang="en-US" altLang="ko-KR" sz="1000" dirty="0">
                <a:latin typeface="+mn-ea"/>
              </a:rPr>
              <a:t>* </a:t>
            </a:r>
            <a:r>
              <a:rPr lang="ko-KR" altLang="en-US" sz="1000" dirty="0">
                <a:latin typeface="+mn-ea"/>
              </a:rPr>
              <a:t>평화 </a:t>
            </a:r>
            <a:r>
              <a:rPr lang="en-US" altLang="ko-KR" sz="1000" dirty="0">
                <a:latin typeface="+mn-ea"/>
              </a:rPr>
              <a:t>IDLE 02, 03</a:t>
            </a:r>
            <a:r>
              <a:rPr lang="ko-KR" altLang="en-US" sz="1000" dirty="0">
                <a:latin typeface="+mn-ea"/>
              </a:rPr>
              <a:t> 동작을 하고 나면 평화 </a:t>
            </a:r>
            <a:r>
              <a:rPr lang="en-US" altLang="ko-KR" sz="1000" dirty="0">
                <a:latin typeface="+mn-ea"/>
              </a:rPr>
              <a:t>IDLE 01</a:t>
            </a:r>
            <a:r>
              <a:rPr lang="ko-KR" altLang="en-US" sz="1000" dirty="0">
                <a:latin typeface="+mn-ea"/>
              </a:rPr>
              <a:t>로 돌아갑니다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EF3063-D7B6-9629-A88F-6CD7A1EEC543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5C6D265-B2B4-68C3-B9F8-832A17081BE6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8D800F7F-E324-5825-B0D0-6283D9C56CFE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2E5E843-2B74-DBD5-6041-BCF94040F02F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D82416A-66E7-8D18-1A74-3B6B0F1FF91F}"/>
              </a:ext>
            </a:extLst>
          </p:cNvPr>
          <p:cNvSpPr txBox="1"/>
          <p:nvPr/>
        </p:nvSpPr>
        <p:spPr>
          <a:xfrm>
            <a:off x="211712" y="539081"/>
            <a:ext cx="756027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착용 위치 </a:t>
            </a:r>
            <a:endParaRPr lang="en-US" altLang="ko-KR" sz="11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3D7139-E082-7400-FB90-5AC8535406BE}"/>
              </a:ext>
            </a:extLst>
          </p:cNvPr>
          <p:cNvSpPr txBox="1"/>
          <p:nvPr/>
        </p:nvSpPr>
        <p:spPr>
          <a:xfrm>
            <a:off x="2495666" y="539081"/>
            <a:ext cx="813736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평화 </a:t>
            </a:r>
            <a:r>
              <a:rPr lang="en-US" altLang="ko-KR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IDLE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7D32D35-840F-5FC3-E6E1-E14C54B6A6F3}"/>
              </a:ext>
            </a:extLst>
          </p:cNvPr>
          <p:cNvCxnSpPr>
            <a:cxnSpLocks/>
          </p:cNvCxnSpPr>
          <p:nvPr/>
        </p:nvCxnSpPr>
        <p:spPr>
          <a:xfrm>
            <a:off x="2596115" y="763608"/>
            <a:ext cx="959558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CBAE52F-45D3-09A0-85B5-B68A20AC4C17}"/>
              </a:ext>
            </a:extLst>
          </p:cNvPr>
          <p:cNvCxnSpPr>
            <a:cxnSpLocks/>
          </p:cNvCxnSpPr>
          <p:nvPr/>
        </p:nvCxnSpPr>
        <p:spPr>
          <a:xfrm>
            <a:off x="300038" y="763608"/>
            <a:ext cx="204686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050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A06A1-279C-171E-8057-F9012CB4B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30786FAB-9937-47C7-5D9D-48B019A59CAF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64A253-8427-AA63-CDF8-1E668793DFD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3F0FC9-4ADC-93A4-6D9E-4E8278B25594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2D78DEE9-0D35-68C7-FB30-D2D8D217A3D3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AD6CB5-FB21-2F5F-E751-B41C237A27AB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966098-E29A-1673-C002-93C51923D174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272A464-CA37-9502-A38C-85AE5011B1F8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72D73B-68E5-DCA7-E160-D9ADD940CC2C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7E3E3473-BF22-5871-EAC4-8FD2472A25E8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A0B62557-49A8-4990-236D-EAFBB08D2F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6B23F1D5-220F-ADB1-6938-BBE590AEE6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ADA6467F-F0D6-0EFA-6EFA-550A477CF9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F3FDE3CB-6927-6624-B284-88D76376FCA4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40316750-255A-ABD9-EBE9-3095931ABBBA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65156340-6382-258C-3AF0-68C9482977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4172E543-73C7-B886-1C1B-C6C9E61BA448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2173044A-CC87-AD19-B4A0-4F8389D442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C1422FA1-4887-1A79-FF7C-970AF0C7C8A9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EAB2ADFF-5793-7222-D2CB-C013E09CFBB0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C3FDB638-A4DE-DC87-5CE9-096993321DA3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DFEEAC0A-4695-477A-69AF-C816064A3E0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E7B200F9-7C90-904A-7F6D-87E390D3D7A9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4DE486-0FB2-5F9E-63CF-F339008C6C50}"/>
              </a:ext>
            </a:extLst>
          </p:cNvPr>
          <p:cNvSpPr/>
          <p:nvPr/>
        </p:nvSpPr>
        <p:spPr>
          <a:xfrm>
            <a:off x="285401" y="1065683"/>
            <a:ext cx="2062119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77733D90-D7B0-4342-3FD9-9002412BF10C}"/>
              </a:ext>
            </a:extLst>
          </p:cNvPr>
          <p:cNvGrpSpPr/>
          <p:nvPr/>
        </p:nvGrpSpPr>
        <p:grpSpPr>
          <a:xfrm>
            <a:off x="286014" y="4921944"/>
            <a:ext cx="2060892" cy="108000"/>
            <a:chOff x="286014" y="4622228"/>
            <a:chExt cx="2060892" cy="108000"/>
          </a:xfrm>
        </p:grpSpPr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13470102-0354-36D2-1086-94D90DF1D509}"/>
                </a:ext>
              </a:extLst>
            </p:cNvPr>
            <p:cNvCxnSpPr>
              <a:cxnSpLocks/>
            </p:cNvCxnSpPr>
            <p:nvPr/>
          </p:nvCxnSpPr>
          <p:spPr>
            <a:xfrm>
              <a:off x="286014" y="4676228"/>
              <a:ext cx="2060892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다이아몬드 106">
              <a:extLst>
                <a:ext uri="{FF2B5EF4-FFF2-40B4-BE49-F238E27FC236}">
                  <a16:creationId xmlns:a16="http://schemas.microsoft.com/office/drawing/2014/main" id="{04C0A01B-608D-52F3-13C8-C5290AB27CEE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A923A7C8-BBB7-1B07-AB55-1543853439F7}"/>
              </a:ext>
            </a:extLst>
          </p:cNvPr>
          <p:cNvSpPr/>
          <p:nvPr/>
        </p:nvSpPr>
        <p:spPr>
          <a:xfrm>
            <a:off x="285401" y="1054794"/>
            <a:ext cx="2061505" cy="342244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786413B3-1560-0A6E-34DD-B2562986F0A1}"/>
              </a:ext>
            </a:extLst>
          </p:cNvPr>
          <p:cNvSpPr/>
          <p:nvPr/>
        </p:nvSpPr>
        <p:spPr>
          <a:xfrm>
            <a:off x="1250420" y="132895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A42B4516-04CF-BC32-88BD-A5F8AB27C0C5}"/>
              </a:ext>
            </a:extLst>
          </p:cNvPr>
          <p:cNvGrpSpPr/>
          <p:nvPr/>
        </p:nvGrpSpPr>
        <p:grpSpPr>
          <a:xfrm>
            <a:off x="481857" y="1790632"/>
            <a:ext cx="1669206" cy="2791717"/>
            <a:chOff x="535014" y="1502344"/>
            <a:chExt cx="2624412" cy="4389281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B3DC646-F1F2-0C8C-1040-A7432945A9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04" t="-835" r="19806"/>
            <a:stretch/>
          </p:blipFill>
          <p:spPr bwMode="auto">
            <a:xfrm>
              <a:off x="535014" y="1502344"/>
              <a:ext cx="2624412" cy="4389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그림 91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13462B39-CE8E-B361-DEE7-C31746B719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1067621" y="3668037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2B3E500C-5012-A792-4A40-A68242120404}"/>
              </a:ext>
            </a:extLst>
          </p:cNvPr>
          <p:cNvSpPr txBox="1"/>
          <p:nvPr/>
        </p:nvSpPr>
        <p:spPr>
          <a:xfrm>
            <a:off x="379345" y="5277761"/>
            <a:ext cx="1874231" cy="291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허리 뒤쪽에 비스듬히 착용합니다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CB7C07-5A69-1426-DFDC-4A0738D1646D}"/>
              </a:ext>
            </a:extLst>
          </p:cNvPr>
          <p:cNvSpPr txBox="1"/>
          <p:nvPr/>
        </p:nvSpPr>
        <p:spPr>
          <a:xfrm>
            <a:off x="519005" y="1102806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무기 착용 위치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D340FFA0-3F86-C2CB-94BE-18E7B92C79BB}"/>
              </a:ext>
            </a:extLst>
          </p:cNvPr>
          <p:cNvSpPr/>
          <p:nvPr/>
        </p:nvSpPr>
        <p:spPr>
          <a:xfrm>
            <a:off x="259611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42BDB4A-25EB-3AE6-25CF-16C3D1001D68}"/>
              </a:ext>
            </a:extLst>
          </p:cNvPr>
          <p:cNvSpPr/>
          <p:nvPr/>
        </p:nvSpPr>
        <p:spPr>
          <a:xfrm>
            <a:off x="259611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다이아몬드 113">
            <a:extLst>
              <a:ext uri="{FF2B5EF4-FFF2-40B4-BE49-F238E27FC236}">
                <a16:creationId xmlns:a16="http://schemas.microsoft.com/office/drawing/2014/main" id="{0BD9EA6D-D1FC-93BA-C8B4-D2E4CCB2A9DA}"/>
              </a:ext>
            </a:extLst>
          </p:cNvPr>
          <p:cNvSpPr/>
          <p:nvPr/>
        </p:nvSpPr>
        <p:spPr>
          <a:xfrm>
            <a:off x="400607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A162683-3945-2E6A-ADC1-C62FD5674497}"/>
              </a:ext>
            </a:extLst>
          </p:cNvPr>
          <p:cNvSpPr txBox="1"/>
          <p:nvPr/>
        </p:nvSpPr>
        <p:spPr>
          <a:xfrm>
            <a:off x="327496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01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43FECC9B-E37E-EE40-B904-8B3D8DDB580C}"/>
              </a:ext>
            </a:extLst>
          </p:cNvPr>
          <p:cNvSpPr/>
          <p:nvPr/>
        </p:nvSpPr>
        <p:spPr>
          <a:xfrm>
            <a:off x="6820095" y="1054793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B07D0938-C0BF-1B51-DA18-F45F4C8CF402}"/>
              </a:ext>
            </a:extLst>
          </p:cNvPr>
          <p:cNvSpPr/>
          <p:nvPr/>
        </p:nvSpPr>
        <p:spPr>
          <a:xfrm>
            <a:off x="6820095" y="1054793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AE4A810B-8EA0-007C-F985-8B53EE9CDC44}"/>
              </a:ext>
            </a:extLst>
          </p:cNvPr>
          <p:cNvSpPr/>
          <p:nvPr/>
        </p:nvSpPr>
        <p:spPr>
          <a:xfrm>
            <a:off x="8230055" y="132858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90E4D51-04D6-9BB7-2117-C77EFD205413}"/>
              </a:ext>
            </a:extLst>
          </p:cNvPr>
          <p:cNvSpPr txBox="1"/>
          <p:nvPr/>
        </p:nvSpPr>
        <p:spPr>
          <a:xfrm>
            <a:off x="7498947" y="110240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02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55BDA3CD-584D-B037-0C2E-B31466C4DB75}"/>
              </a:ext>
            </a:extLst>
          </p:cNvPr>
          <p:cNvGrpSpPr/>
          <p:nvPr/>
        </p:nvGrpSpPr>
        <p:grpSpPr>
          <a:xfrm>
            <a:off x="7549489" y="1836720"/>
            <a:ext cx="1493212" cy="2568564"/>
            <a:chOff x="4513669" y="1482873"/>
            <a:chExt cx="2148026" cy="3694950"/>
          </a:xfrm>
        </p:grpSpPr>
        <p:pic>
          <p:nvPicPr>
            <p:cNvPr id="103" name="Picture 6">
              <a:extLst>
                <a:ext uri="{FF2B5EF4-FFF2-40B4-BE49-F238E27FC236}">
                  <a16:creationId xmlns:a16="http://schemas.microsoft.com/office/drawing/2014/main" id="{7B9C2DA7-5047-7301-3E40-6F3D7794745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1366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" name="그림 103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27C504CB-E775-D194-63D3-56BF5B5CF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4726805" y="3488195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  <p:pic>
          <p:nvPicPr>
            <p:cNvPr id="108" name="Picture 6">
              <a:extLst>
                <a:ext uri="{FF2B5EF4-FFF2-40B4-BE49-F238E27FC236}">
                  <a16:creationId xmlns:a16="http://schemas.microsoft.com/office/drawing/2014/main" id="{013147E8-B441-4C7D-42F3-9CFA763179F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3414" b="91247" l="22647" r="76471">
                          <a14:foregroundMark x1="75000" y1="62144" x2="76176" y2="71554"/>
                          <a14:foregroundMark x1="76471" y1="58862" x2="76471" y2="67396"/>
                          <a14:backgroundMark x1="44412" y1="23195" x2="44412" y2="40263"/>
                          <a14:backgroundMark x1="46176" y1="22319" x2="50000" y2="468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2903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51F9B694-72D8-79FF-CD65-C3942C2C56F5}"/>
              </a:ext>
            </a:extLst>
          </p:cNvPr>
          <p:cNvGrpSpPr/>
          <p:nvPr/>
        </p:nvGrpSpPr>
        <p:grpSpPr>
          <a:xfrm>
            <a:off x="2596115" y="4921944"/>
            <a:ext cx="2952000" cy="108000"/>
            <a:chOff x="-159540" y="4622228"/>
            <a:chExt cx="2952000" cy="108000"/>
          </a:xfrm>
        </p:grpSpPr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C0D84073-07BD-8F31-F333-05B109D80AC9}"/>
                </a:ext>
              </a:extLst>
            </p:cNvPr>
            <p:cNvCxnSpPr>
              <a:cxnSpLocks/>
            </p:cNvCxnSpPr>
            <p:nvPr/>
          </p:nvCxnSpPr>
          <p:spPr>
            <a:xfrm>
              <a:off x="-159540" y="4676228"/>
              <a:ext cx="295200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다이아몬드 112">
              <a:extLst>
                <a:ext uri="{FF2B5EF4-FFF2-40B4-BE49-F238E27FC236}">
                  <a16:creationId xmlns:a16="http://schemas.microsoft.com/office/drawing/2014/main" id="{9C842267-712E-E22C-C6E0-7433FC6ABDD1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6468976C-E487-DA54-6584-5DBEC3748685}"/>
              </a:ext>
            </a:extLst>
          </p:cNvPr>
          <p:cNvSpPr txBox="1"/>
          <p:nvPr/>
        </p:nvSpPr>
        <p:spPr>
          <a:xfrm>
            <a:off x="6964644" y="5232704"/>
            <a:ext cx="2662908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800"/>
              </a:spcAft>
              <a:defRPr/>
            </a:pPr>
            <a:r>
              <a:rPr lang="ko-KR" altLang="en-US" sz="1000" b="0" dirty="0">
                <a:latin typeface="+mn-ea"/>
                <a:ea typeface="+mn-ea"/>
              </a:rPr>
              <a:t>양 손으로 뒷짐을 지며 고개를 위로 들어 올립니다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>
                <a:latin typeface="+mn-ea"/>
              </a:rPr>
              <a:t>이후 햇빛을 가리듯 왼손을 눈썹위로 가져갑니다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83740C13-4D07-BA6B-4DC4-6A3EA78D6E5E}"/>
              </a:ext>
            </a:extLst>
          </p:cNvPr>
          <p:cNvCxnSpPr>
            <a:cxnSpLocks/>
          </p:cNvCxnSpPr>
          <p:nvPr/>
        </p:nvCxnSpPr>
        <p:spPr>
          <a:xfrm>
            <a:off x="6820095" y="4940420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4" name="다이아몬드 1023">
            <a:extLst>
              <a:ext uri="{FF2B5EF4-FFF2-40B4-BE49-F238E27FC236}">
                <a16:creationId xmlns:a16="http://schemas.microsoft.com/office/drawing/2014/main" id="{B11D1DC4-C973-0F23-D2FA-29910C7A6DA1}"/>
              </a:ext>
            </a:extLst>
          </p:cNvPr>
          <p:cNvSpPr/>
          <p:nvPr/>
        </p:nvSpPr>
        <p:spPr>
          <a:xfrm>
            <a:off x="8242095" y="4886420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69CEC5FC-CDE0-3DD8-9044-8BEA5E9DB11A}"/>
              </a:ext>
            </a:extLst>
          </p:cNvPr>
          <p:cNvSpPr txBox="1"/>
          <p:nvPr/>
        </p:nvSpPr>
        <p:spPr>
          <a:xfrm>
            <a:off x="2825629" y="5342204"/>
            <a:ext cx="2492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다리를 가지런히 모으고 서 가볍게 호흡합니다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3E26D4-380F-8E35-426E-B76AE934EF79}"/>
              </a:ext>
            </a:extLst>
          </p:cNvPr>
          <p:cNvSpPr txBox="1"/>
          <p:nvPr/>
        </p:nvSpPr>
        <p:spPr>
          <a:xfrm>
            <a:off x="7081971" y="5970815"/>
            <a:ext cx="36471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tabLst/>
              <a:defRPr/>
            </a:pPr>
            <a:r>
              <a:rPr lang="en-US" altLang="ko-KR" sz="1000" dirty="0">
                <a:latin typeface="+mn-ea"/>
              </a:rPr>
              <a:t>* </a:t>
            </a:r>
            <a:r>
              <a:rPr lang="ko-KR" altLang="en-US" sz="1000" dirty="0">
                <a:latin typeface="+mn-ea"/>
              </a:rPr>
              <a:t>평화 </a:t>
            </a:r>
            <a:r>
              <a:rPr lang="en-US" altLang="ko-KR" sz="1000" dirty="0">
                <a:latin typeface="+mn-ea"/>
              </a:rPr>
              <a:t>IDLE 02, 03</a:t>
            </a:r>
            <a:r>
              <a:rPr lang="ko-KR" altLang="en-US" sz="1000" dirty="0">
                <a:latin typeface="+mn-ea"/>
              </a:rPr>
              <a:t> 동작을 하고 나면 평화 </a:t>
            </a:r>
            <a:r>
              <a:rPr lang="en-US" altLang="ko-KR" sz="1000" dirty="0">
                <a:latin typeface="+mn-ea"/>
              </a:rPr>
              <a:t>IDLE 01</a:t>
            </a:r>
            <a:r>
              <a:rPr lang="ko-KR" altLang="en-US" sz="1000" dirty="0">
                <a:latin typeface="+mn-ea"/>
              </a:rPr>
              <a:t>로 돌아갑니다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AF5016-8330-C7FD-D15D-DC2891E6EADE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D276C68-85D5-6074-66C0-BF9208650047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94917629-2FEA-3BA9-05B3-7E1D95952D35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2280C22F-03E6-C336-DD97-A63654C2FDBC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3DA6FC3-08D5-8873-923F-9D17124E8715}"/>
              </a:ext>
            </a:extLst>
          </p:cNvPr>
          <p:cNvSpPr txBox="1"/>
          <p:nvPr/>
        </p:nvSpPr>
        <p:spPr>
          <a:xfrm>
            <a:off x="211712" y="539081"/>
            <a:ext cx="940373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착용 위치  및 </a:t>
            </a:r>
            <a:endParaRPr lang="en-US" altLang="ko-KR" sz="11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CE3B2F8-C51A-C50F-3D82-113154AADAFB}"/>
              </a:ext>
            </a:extLst>
          </p:cNvPr>
          <p:cNvSpPr txBox="1"/>
          <p:nvPr/>
        </p:nvSpPr>
        <p:spPr>
          <a:xfrm>
            <a:off x="2495666" y="539081"/>
            <a:ext cx="813736" cy="261610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r>
              <a:rPr lang="ko-KR" altLang="en-US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평화 </a:t>
            </a:r>
            <a:r>
              <a:rPr lang="en-US" altLang="ko-KR" sz="11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IDLE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D49F320-CF5B-77B3-0B95-48B130DA42AD}"/>
              </a:ext>
            </a:extLst>
          </p:cNvPr>
          <p:cNvCxnSpPr>
            <a:cxnSpLocks/>
          </p:cNvCxnSpPr>
          <p:nvPr/>
        </p:nvCxnSpPr>
        <p:spPr>
          <a:xfrm>
            <a:off x="2596115" y="763608"/>
            <a:ext cx="959558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29109C1-7880-4ACA-59A5-D8B3BD6FABF1}"/>
              </a:ext>
            </a:extLst>
          </p:cNvPr>
          <p:cNvCxnSpPr>
            <a:cxnSpLocks/>
          </p:cNvCxnSpPr>
          <p:nvPr/>
        </p:nvCxnSpPr>
        <p:spPr>
          <a:xfrm>
            <a:off x="300038" y="763608"/>
            <a:ext cx="204686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534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페이퍼로지">
      <a:majorFont>
        <a:latin typeface="페이퍼로지 7 Bold"/>
        <a:ea typeface="페이퍼로지 7 Bold"/>
        <a:cs typeface=""/>
      </a:majorFont>
      <a:minorFont>
        <a:latin typeface="페이퍼로지 5 Medium"/>
        <a:ea typeface="페이퍼로지 5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3032</TotalTime>
  <Words>1268</Words>
  <Application>Microsoft Office PowerPoint</Application>
  <PresentationFormat>와이드스크린</PresentationFormat>
  <Paragraphs>310</Paragraphs>
  <Slides>16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페이퍼로지 9 Black</vt:lpstr>
      <vt:lpstr>맑은 고딕</vt:lpstr>
      <vt:lpstr>페이퍼로지 6 SemiBold</vt:lpstr>
      <vt:lpstr>페이퍼로지 4 Regular</vt:lpstr>
      <vt:lpstr>페이퍼로지 7 Bold</vt:lpstr>
      <vt:lpstr>페이퍼로지 5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홍진선(2017184037)</dc:creator>
  <cp:lastModifiedBy>홍진선(2017184037)</cp:lastModifiedBy>
  <cp:revision>75</cp:revision>
  <dcterms:created xsi:type="dcterms:W3CDTF">2024-09-03T06:29:58Z</dcterms:created>
  <dcterms:modified xsi:type="dcterms:W3CDTF">2024-11-08T17:21:12Z</dcterms:modified>
</cp:coreProperties>
</file>

<file path=docProps/thumbnail.jpeg>
</file>